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8" r:id="rId4"/>
    <p:sldId id="259" r:id="rId5"/>
    <p:sldId id="261" r:id="rId6"/>
    <p:sldId id="260" r:id="rId7"/>
    <p:sldId id="284" r:id="rId8"/>
    <p:sldId id="285" r:id="rId9"/>
    <p:sldId id="262" r:id="rId10"/>
    <p:sldId id="264" r:id="rId11"/>
    <p:sldId id="265" r:id="rId12"/>
    <p:sldId id="266" r:id="rId13"/>
    <p:sldId id="263" r:id="rId14"/>
    <p:sldId id="277" r:id="rId15"/>
    <p:sldId id="280" r:id="rId16"/>
    <p:sldId id="276" r:id="rId17"/>
    <p:sldId id="279" r:id="rId18"/>
    <p:sldId id="278" r:id="rId19"/>
    <p:sldId id="275" r:id="rId20"/>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343" autoAdjust="0"/>
  </p:normalViewPr>
  <p:slideViewPr>
    <p:cSldViewPr>
      <p:cViewPr varScale="1">
        <p:scale>
          <a:sx n="65" d="100"/>
          <a:sy n="65" d="100"/>
        </p:scale>
        <p:origin x="-1536" y="-11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1FB052C9-3FF9-45B6-950D-75CB2704781C}" type="datetimeFigureOut">
              <a:rPr lang="lt-LT" smtClean="0"/>
              <a:t>2014.01.12</a:t>
            </a:fld>
            <a:endParaRPr lang="lt-LT"/>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3829A11-1CFB-4D3A-ACC0-14A39C1EAE6B}" type="slidenum">
              <a:rPr lang="lt-LT" smtClean="0"/>
              <a:t>‹#›</a:t>
            </a:fld>
            <a:endParaRPr lang="lt-LT"/>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lt-L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5" name="Footer Placeholder 4"/>
          <p:cNvSpPr>
            <a:spLocks noGrp="1"/>
          </p:cNvSpPr>
          <p:nvPr>
            <p:ph type="ftr" sz="quarter" idx="11"/>
          </p:nvPr>
        </p:nvSpPr>
        <p:spPr/>
        <p:txBody>
          <a:bodyPr/>
          <a:lstStyle>
            <a:extLst/>
          </a:lstStyle>
          <a:p>
            <a:endParaRPr lang="lt-LT"/>
          </a:p>
        </p:txBody>
      </p:sp>
      <p:sp>
        <p:nvSpPr>
          <p:cNvPr id="6" name="Slide Number Placeholder 5"/>
          <p:cNvSpPr>
            <a:spLocks noGrp="1"/>
          </p:cNvSpPr>
          <p:nvPr>
            <p:ph type="sldNum" sz="quarter" idx="12"/>
          </p:nvPr>
        </p:nvSpPr>
        <p:spPr/>
        <p:txBody>
          <a:bodyPr/>
          <a:lstStyle>
            <a:extLst/>
          </a:lstStyle>
          <a:p>
            <a:fld id="{33829A11-1CFB-4D3A-ACC0-14A39C1EAE6B}" type="slidenum">
              <a:rPr lang="lt-LT" smtClean="0"/>
              <a:t>‹#›</a:t>
            </a:fld>
            <a:endParaRPr lang="lt-L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1FB052C9-3FF9-45B6-950D-75CB2704781C}" type="datetimeFigureOut">
              <a:rPr lang="lt-LT" smtClean="0"/>
              <a:t>2014.01.12</a:t>
            </a:fld>
            <a:endParaRPr lang="lt-LT"/>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3829A11-1CFB-4D3A-ACC0-14A39C1EAE6B}" type="slidenum">
              <a:rPr lang="lt-LT" smtClean="0"/>
              <a:t>‹#›</a:t>
            </a:fld>
            <a:endParaRPr lang="lt-LT"/>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lt-L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6" name="Footer Placeholder 5"/>
          <p:cNvSpPr>
            <a:spLocks noGrp="1"/>
          </p:cNvSpPr>
          <p:nvPr>
            <p:ph type="ftr" sz="quarter" idx="11"/>
          </p:nvPr>
        </p:nvSpPr>
        <p:spPr/>
        <p:txBody>
          <a:bodyPr/>
          <a:lstStyle>
            <a:extLst/>
          </a:lstStyle>
          <a:p>
            <a:endParaRPr lang="lt-LT"/>
          </a:p>
        </p:txBody>
      </p:sp>
      <p:sp>
        <p:nvSpPr>
          <p:cNvPr id="7" name="Slide Number Placeholder 6"/>
          <p:cNvSpPr>
            <a:spLocks noGrp="1"/>
          </p:cNvSpPr>
          <p:nvPr>
            <p:ph type="sldNum" sz="quarter" idx="12"/>
          </p:nvPr>
        </p:nvSpPr>
        <p:spPr>
          <a:xfrm>
            <a:off x="8641080" y="6514568"/>
            <a:ext cx="464288" cy="274320"/>
          </a:xfrm>
        </p:spPr>
        <p:txBody>
          <a:bodyPr/>
          <a:lstStyle>
            <a:extLst/>
          </a:lstStyle>
          <a:p>
            <a:fld id="{33829A11-1CFB-4D3A-ACC0-14A39C1EAE6B}" type="slidenum">
              <a:rPr lang="lt-LT" smtClean="0"/>
              <a:t>‹#›</a:t>
            </a:fld>
            <a:endParaRPr lang="lt-LT"/>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8" name="Footer Placeholder 7"/>
          <p:cNvSpPr>
            <a:spLocks noGrp="1"/>
          </p:cNvSpPr>
          <p:nvPr>
            <p:ph type="ftr" sz="quarter" idx="11"/>
          </p:nvPr>
        </p:nvSpPr>
        <p:spPr/>
        <p:txBody>
          <a:bodyPr/>
          <a:lstStyle>
            <a:extLst/>
          </a:lstStyle>
          <a:p>
            <a:endParaRPr lang="lt-LT"/>
          </a:p>
        </p:txBody>
      </p:sp>
      <p:sp>
        <p:nvSpPr>
          <p:cNvPr id="9" name="Slide Number Placeholder 8"/>
          <p:cNvSpPr>
            <a:spLocks noGrp="1"/>
          </p:cNvSpPr>
          <p:nvPr>
            <p:ph type="sldNum" sz="quarter" idx="12"/>
          </p:nvPr>
        </p:nvSpPr>
        <p:spPr>
          <a:xfrm>
            <a:off x="8641080" y="6514568"/>
            <a:ext cx="464288" cy="274320"/>
          </a:xfrm>
        </p:spPr>
        <p:txBody>
          <a:bodyPr/>
          <a:lstStyle>
            <a:extLst/>
          </a:lstStyle>
          <a:p>
            <a:fld id="{33829A11-1CFB-4D3A-ACC0-14A39C1EAE6B}" type="slidenum">
              <a:rPr lang="lt-LT" smtClean="0"/>
              <a:t>‹#›</a:t>
            </a:fld>
            <a:endParaRPr lang="lt-L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4" name="Footer Placeholder 3"/>
          <p:cNvSpPr>
            <a:spLocks noGrp="1"/>
          </p:cNvSpPr>
          <p:nvPr>
            <p:ph type="ftr" sz="quarter" idx="11"/>
          </p:nvPr>
        </p:nvSpPr>
        <p:spPr/>
        <p:txBody>
          <a:bodyPr/>
          <a:lstStyle>
            <a:extLst/>
          </a:lstStyle>
          <a:p>
            <a:endParaRPr lang="lt-LT"/>
          </a:p>
        </p:txBody>
      </p:sp>
      <p:sp>
        <p:nvSpPr>
          <p:cNvPr id="5" name="Slide Number Placeholder 4"/>
          <p:cNvSpPr>
            <a:spLocks noGrp="1"/>
          </p:cNvSpPr>
          <p:nvPr>
            <p:ph type="sldNum" sz="quarter" idx="12"/>
          </p:nvPr>
        </p:nvSpPr>
        <p:spPr/>
        <p:txBody>
          <a:bodyPr/>
          <a:lstStyle>
            <a:extLst/>
          </a:lstStyle>
          <a:p>
            <a:fld id="{33829A11-1CFB-4D3A-ACC0-14A39C1EAE6B}" type="slidenum">
              <a:rPr lang="lt-LT" smtClean="0"/>
              <a:t>‹#›</a:t>
            </a:fld>
            <a:endParaRPr lang="lt-LT"/>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3" name="Footer Placeholder 2"/>
          <p:cNvSpPr>
            <a:spLocks noGrp="1"/>
          </p:cNvSpPr>
          <p:nvPr>
            <p:ph type="ftr" sz="quarter" idx="11"/>
          </p:nvPr>
        </p:nvSpPr>
        <p:spPr/>
        <p:txBody>
          <a:bodyPr/>
          <a:lstStyle>
            <a:extLst/>
          </a:lstStyle>
          <a:p>
            <a:endParaRPr lang="lt-LT"/>
          </a:p>
        </p:txBody>
      </p:sp>
      <p:sp>
        <p:nvSpPr>
          <p:cNvPr id="4" name="Slide Number Placeholder 3"/>
          <p:cNvSpPr>
            <a:spLocks noGrp="1"/>
          </p:cNvSpPr>
          <p:nvPr>
            <p:ph type="sldNum" sz="quarter" idx="12"/>
          </p:nvPr>
        </p:nvSpPr>
        <p:spPr/>
        <p:txBody>
          <a:bodyPr/>
          <a:lstStyle>
            <a:extLst/>
          </a:lstStyle>
          <a:p>
            <a:fld id="{33829A11-1CFB-4D3A-ACC0-14A39C1EAE6B}" type="slidenum">
              <a:rPr lang="lt-LT" smtClean="0"/>
              <a:t>‹#›</a:t>
            </a:fld>
            <a:endParaRPr lang="lt-L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1FB052C9-3FF9-45B6-950D-75CB2704781C}" type="datetimeFigureOut">
              <a:rPr lang="lt-LT" smtClean="0"/>
              <a:t>2014.01.12</a:t>
            </a:fld>
            <a:endParaRPr lang="lt-LT"/>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3829A11-1CFB-4D3A-ACC0-14A39C1EAE6B}" type="slidenum">
              <a:rPr lang="lt-LT" smtClean="0"/>
              <a:t>‹#›</a:t>
            </a:fld>
            <a:endParaRPr lang="lt-LT"/>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lt-LT"/>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1FB052C9-3FF9-45B6-950D-75CB2704781C}" type="datetimeFigureOut">
              <a:rPr lang="lt-LT" smtClean="0"/>
              <a:t>2014.01.12</a:t>
            </a:fld>
            <a:endParaRPr lang="lt-LT"/>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3829A11-1CFB-4D3A-ACC0-14A39C1EAE6B}" type="slidenum">
              <a:rPr lang="lt-LT" smtClean="0"/>
              <a:t>‹#›</a:t>
            </a:fld>
            <a:endParaRPr lang="lt-LT"/>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lt-L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5" name="Footer Placeholder 4"/>
          <p:cNvSpPr>
            <a:spLocks noGrp="1"/>
          </p:cNvSpPr>
          <p:nvPr>
            <p:ph type="ftr" sz="quarter" idx="11"/>
          </p:nvPr>
        </p:nvSpPr>
        <p:spPr/>
        <p:txBody>
          <a:bodyPr/>
          <a:lstStyle>
            <a:extLst/>
          </a:lstStyle>
          <a:p>
            <a:endParaRPr lang="lt-LT"/>
          </a:p>
        </p:txBody>
      </p:sp>
      <p:sp>
        <p:nvSpPr>
          <p:cNvPr id="6" name="Slide Number Placeholder 5"/>
          <p:cNvSpPr>
            <a:spLocks noGrp="1"/>
          </p:cNvSpPr>
          <p:nvPr>
            <p:ph type="sldNum" sz="quarter" idx="12"/>
          </p:nvPr>
        </p:nvSpPr>
        <p:spPr/>
        <p:txBody>
          <a:bodyPr/>
          <a:lstStyle>
            <a:extLst/>
          </a:lstStyle>
          <a:p>
            <a:fld id="{33829A11-1CFB-4D3A-ACC0-14A39C1EAE6B}" type="slidenum">
              <a:rPr lang="lt-LT" smtClean="0"/>
              <a:t>‹#›</a:t>
            </a:fld>
            <a:endParaRPr lang="lt-L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FB052C9-3FF9-45B6-950D-75CB2704781C}" type="datetimeFigureOut">
              <a:rPr lang="lt-LT" smtClean="0"/>
              <a:t>2014.01.12</a:t>
            </a:fld>
            <a:endParaRPr lang="lt-LT"/>
          </a:p>
        </p:txBody>
      </p:sp>
      <p:sp>
        <p:nvSpPr>
          <p:cNvPr id="5" name="Footer Placeholder 4"/>
          <p:cNvSpPr>
            <a:spLocks noGrp="1"/>
          </p:cNvSpPr>
          <p:nvPr>
            <p:ph type="ftr" sz="quarter" idx="11"/>
          </p:nvPr>
        </p:nvSpPr>
        <p:spPr/>
        <p:txBody>
          <a:bodyPr/>
          <a:lstStyle>
            <a:extLst/>
          </a:lstStyle>
          <a:p>
            <a:endParaRPr lang="lt-LT"/>
          </a:p>
        </p:txBody>
      </p:sp>
      <p:sp>
        <p:nvSpPr>
          <p:cNvPr id="6" name="Slide Number Placeholder 5"/>
          <p:cNvSpPr>
            <a:spLocks noGrp="1"/>
          </p:cNvSpPr>
          <p:nvPr>
            <p:ph type="sldNum" sz="quarter" idx="12"/>
          </p:nvPr>
        </p:nvSpPr>
        <p:spPr/>
        <p:txBody>
          <a:bodyPr/>
          <a:lstStyle>
            <a:extLst/>
          </a:lstStyle>
          <a:p>
            <a:fld id="{33829A11-1CFB-4D3A-ACC0-14A39C1EAE6B}" type="slidenum">
              <a:rPr lang="lt-LT" smtClean="0"/>
              <a:t>‹#›</a:t>
            </a:fld>
            <a:endParaRPr lang="lt-L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lt-LT"/>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FB052C9-3FF9-45B6-950D-75CB2704781C}" type="datetimeFigureOut">
              <a:rPr lang="lt-LT" smtClean="0"/>
              <a:t>2014.01.12</a:t>
            </a:fld>
            <a:endParaRPr lang="lt-LT"/>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33829A11-1CFB-4D3A-ACC0-14A39C1EAE6B}" type="slidenum">
              <a:rPr lang="lt-LT" smtClean="0"/>
              <a:t>‹#›</a:t>
            </a:fld>
            <a:endParaRPr lang="lt-LT"/>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1"/>
            <a:ext cx="7630616" cy="1080119"/>
          </a:xfrm>
        </p:spPr>
        <p:txBody>
          <a:bodyPr>
            <a:normAutofit/>
          </a:bodyPr>
          <a:lstStyle/>
          <a:p>
            <a:r>
              <a:rPr lang="lt-LT" sz="2400" dirty="0" smtClean="0"/>
              <a:t>Krystyna Rutkowska</a:t>
            </a:r>
            <a:br>
              <a:rPr lang="lt-LT" sz="2400" dirty="0" smtClean="0"/>
            </a:br>
            <a:r>
              <a:rPr lang="lt-LT" sz="2400" dirty="0" smtClean="0"/>
              <a:t>Centrum Polonistyczne Uniwersytetu Wilenskiego</a:t>
            </a:r>
            <a:endParaRPr lang="lt-LT" sz="2400" dirty="0"/>
          </a:p>
        </p:txBody>
      </p:sp>
      <p:sp>
        <p:nvSpPr>
          <p:cNvPr id="3" name="Subtitle 2"/>
          <p:cNvSpPr>
            <a:spLocks noGrp="1"/>
          </p:cNvSpPr>
          <p:nvPr>
            <p:ph type="subTitle" idx="1"/>
          </p:nvPr>
        </p:nvSpPr>
        <p:spPr>
          <a:xfrm>
            <a:off x="1187624" y="1628800"/>
            <a:ext cx="6584776" cy="4010000"/>
          </a:xfrm>
        </p:spPr>
        <p:txBody>
          <a:bodyPr>
            <a:normAutofit fontScale="92500" lnSpcReduction="20000"/>
          </a:bodyPr>
          <a:lstStyle/>
          <a:p>
            <a:endParaRPr lang="lt-LT" dirty="0"/>
          </a:p>
          <a:p>
            <a:endParaRPr lang="lt-LT" i="1" dirty="0" smtClean="0"/>
          </a:p>
          <a:p>
            <a:endParaRPr lang="lt-LT" i="1" dirty="0"/>
          </a:p>
          <a:p>
            <a:r>
              <a:rPr lang="lt-LT" i="1" dirty="0" smtClean="0"/>
              <a:t>Korespondencja </a:t>
            </a:r>
            <a:r>
              <a:rPr lang="lt-LT" i="1" dirty="0"/>
              <a:t>Jana Karłowicza z Mieczysławem </a:t>
            </a:r>
            <a:r>
              <a:rPr lang="lt-LT" i="1" dirty="0" smtClean="0"/>
              <a:t>Dowojną-Sylwestrowiczem</a:t>
            </a:r>
          </a:p>
          <a:p>
            <a:r>
              <a:rPr lang="lt-LT" i="1" dirty="0" smtClean="0"/>
              <a:t> ( Jano Karlovičiaus susirašinėjimas su Mečislavu Davainiu-Silvestraičiu) </a:t>
            </a:r>
          </a:p>
          <a:p>
            <a:endParaRPr lang="lt-LT" i="1" dirty="0"/>
          </a:p>
          <a:p>
            <a:r>
              <a:rPr lang="lt-LT" sz="2400" i="1" dirty="0" smtClean="0"/>
              <a:t>Wilno 2013-06-14</a:t>
            </a:r>
            <a:endParaRPr lang="lt-LT" sz="2400" dirty="0"/>
          </a:p>
        </p:txBody>
      </p:sp>
    </p:spTree>
    <p:extLst>
      <p:ext uri="{BB962C8B-B14F-4D97-AF65-F5344CB8AC3E}">
        <p14:creationId xmlns:p14="http://schemas.microsoft.com/office/powerpoint/2010/main" val="364637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3200" dirty="0" smtClean="0"/>
              <a:t>Poradnik dla zbierających rzeczy ludowe</a:t>
            </a:r>
            <a:endParaRPr lang="lt-LT" sz="3200" dirty="0"/>
          </a:p>
        </p:txBody>
      </p:sp>
      <p:pic>
        <p:nvPicPr>
          <p:cNvPr id="1026" name="Picture 2" descr="C:\Users\kristina\Desktop\0000033637-000007.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3082048" y="1646238"/>
            <a:ext cx="2979903" cy="4525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9683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3200" dirty="0" smtClean="0"/>
              <a:t>Kartka do zapisywania rzeczy ludowych</a:t>
            </a:r>
            <a:endParaRPr lang="lt-LT" sz="3200" dirty="0"/>
          </a:p>
        </p:txBody>
      </p:sp>
      <p:pic>
        <p:nvPicPr>
          <p:cNvPr id="2050" name="Picture 2" descr="C:\Users\kristina\Desktop\0000033637-00002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1556792"/>
            <a:ext cx="4248472"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097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688" y="548680"/>
            <a:ext cx="5904656"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2398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2700" b="1" dirty="0">
                <a:effectLst/>
              </a:rPr>
              <a:t>„Podania Żmujdzkie“ M. Dowojny-Sywestrowicza</a:t>
            </a:r>
            <a:r>
              <a:rPr lang="lt-LT" dirty="0">
                <a:effectLst/>
              </a:rPr>
              <a:t/>
            </a:r>
            <a:br>
              <a:rPr lang="lt-LT" dirty="0">
                <a:effectLst/>
              </a:rPr>
            </a:br>
            <a:endParaRPr lang="lt-LT" dirty="0"/>
          </a:p>
        </p:txBody>
      </p:sp>
      <p:pic>
        <p:nvPicPr>
          <p:cNvPr id="205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7200" y="2111563"/>
            <a:ext cx="8229600" cy="3595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4962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400" b="1" dirty="0">
                <a:effectLst/>
              </a:rPr>
              <a:t>„Podania Żmujdzkie“ M. Dowojny-Sywestrowicza</a:t>
            </a:r>
            <a:r>
              <a:rPr lang="lt-LT" sz="2400" dirty="0">
                <a:effectLst/>
              </a:rPr>
              <a:t/>
            </a:r>
            <a:br>
              <a:rPr lang="lt-LT" sz="2400" dirty="0">
                <a:effectLst/>
              </a:rPr>
            </a:br>
            <a:endParaRPr lang="lt-LT" sz="2400"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072963" y="1646238"/>
            <a:ext cx="6998073"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12384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9632" y="836713"/>
            <a:ext cx="5598368" cy="4524315"/>
          </a:xfrm>
          <a:prstGeom prst="rect">
            <a:avLst/>
          </a:prstGeom>
        </p:spPr>
        <p:txBody>
          <a:bodyPr wrap="square">
            <a:spAutoFit/>
          </a:bodyPr>
          <a:lstStyle/>
          <a:p>
            <a:r>
              <a:rPr lang="vi-VN" dirty="0"/>
              <a:t>kar̃čius sm. (2) Lar132, Al, Lp žr. 4 kartis: Dabar už kar̃čių javo tiek negausi, kiek už centnerį Lš. Rytoje (= rytoj) šiuo metu du karčiu miežių bus perkami </a:t>
            </a:r>
            <a:r>
              <a:rPr lang="vi-VN" dirty="0" smtClean="0"/>
              <a:t>BB2Kar7,18</a:t>
            </a:r>
            <a:endParaRPr lang="lt-LT" dirty="0" smtClean="0"/>
          </a:p>
          <a:p>
            <a:endParaRPr lang="lt-LT" dirty="0"/>
          </a:p>
          <a:p>
            <a:endParaRPr lang="lt-LT" dirty="0" smtClean="0"/>
          </a:p>
          <a:p>
            <a:r>
              <a:rPr lang="vi-VN" dirty="0"/>
              <a:t>kar̃tis sm. (2), kártis (1) Vlkv toks saikas biriems daiktams seikėti: Žirnių kar̃tis K.Būg. Rugių kar̃tis turi 32 gorčiu J. Kar̃tį miežių gavau Klvr. Kas turėjo apynynus, turėjo duoti po ketvirtadalį vilniškio karčio apynių per metus rš. Jis du karčiùs kviečių užsimeta Grš. Jam kar̃tis rugių nešti tik juokai Gdl. Kar̃tį bulvių pasodyk Alk. Aš galiu karčiù mieruot piningus BsPIV242. Aš tau duosiu pupų kartį, žirnių rėtį, duonos kampą BsPIII67. Proto ir išminties ir už kartį raudonųjų nenupirksi Rp. Seniau žmonės javus mieruodavo kar̃čiais Šn.</a:t>
            </a:r>
            <a:endParaRPr lang="lt-LT" dirty="0"/>
          </a:p>
          <a:p>
            <a:endParaRPr lang="lt-LT" dirty="0"/>
          </a:p>
        </p:txBody>
      </p:sp>
    </p:spTree>
    <p:extLst>
      <p:ext uri="{BB962C8B-B14F-4D97-AF65-F5344CB8AC3E}">
        <p14:creationId xmlns:p14="http://schemas.microsoft.com/office/powerpoint/2010/main" val="1400763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ristina\Desktop\700PX-~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8086" y="313420"/>
            <a:ext cx="6264234" cy="6211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9149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400" b="1" dirty="0">
                <a:effectLst/>
              </a:rPr>
              <a:t>„Podania Żmujdzkie“ M. Dowojny-Sywestrowicza</a:t>
            </a:r>
            <a:r>
              <a:rPr lang="lt-LT" sz="2400" dirty="0">
                <a:effectLst/>
              </a:rPr>
              <a:t/>
            </a:r>
            <a:br>
              <a:rPr lang="lt-LT" sz="2400" dirty="0">
                <a:effectLst/>
              </a:rPr>
            </a:br>
            <a:endParaRPr lang="lt-LT" sz="2400"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17330" y="1646238"/>
            <a:ext cx="7309339"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4607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sz="2700" b="1" dirty="0">
                <a:effectLst/>
              </a:rPr>
              <a:t>„Podania Żmujdzkie“ M. Dowojny-Sywestrowicza</a:t>
            </a:r>
            <a:r>
              <a:rPr lang="lt-LT" dirty="0">
                <a:effectLst/>
              </a:rPr>
              <a:t/>
            </a:r>
            <a:br>
              <a:rPr lang="lt-LT" dirty="0">
                <a:effectLst/>
              </a:rPr>
            </a:br>
            <a:endParaRPr lang="lt-LT" dirty="0"/>
          </a:p>
        </p:txBody>
      </p:sp>
      <p:pic>
        <p:nvPicPr>
          <p:cNvPr id="512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9582" y="2060848"/>
            <a:ext cx="7128792"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95094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lt-LT" sz="2800" dirty="0">
                <a:effectLst/>
              </a:rPr>
              <a:t/>
            </a:r>
            <a:br>
              <a:rPr lang="lt-LT" sz="2800" dirty="0">
                <a:effectLst/>
              </a:rPr>
            </a:br>
            <a:r>
              <a:rPr lang="lt-LT" sz="2800" b="1" dirty="0">
                <a:effectLst/>
              </a:rPr>
              <a:t>„Podania Żmujdzkie</a:t>
            </a:r>
            <a:r>
              <a:rPr lang="lt-LT" sz="2800" b="1" dirty="0" smtClean="0">
                <a:effectLst/>
              </a:rPr>
              <a:t>“</a:t>
            </a:r>
            <a:br>
              <a:rPr lang="lt-LT" sz="2800" b="1" dirty="0" smtClean="0">
                <a:effectLst/>
              </a:rPr>
            </a:br>
            <a:r>
              <a:rPr lang="lt-LT" sz="2800" b="1" dirty="0" smtClean="0">
                <a:effectLst/>
              </a:rPr>
              <a:t> </a:t>
            </a:r>
            <a:r>
              <a:rPr lang="lt-LT" sz="2800" b="1" dirty="0">
                <a:effectLst/>
              </a:rPr>
              <a:t>M. Dowojny-Sywestrowicza</a:t>
            </a:r>
            <a:endParaRPr lang="lt-LT" sz="2800"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7200" y="2491958"/>
            <a:ext cx="8229600" cy="2834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87826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400" b="1" dirty="0">
                <a:effectLst/>
              </a:rPr>
              <a:t>„Podania Żmujdzkie“ M. Dowojny-Sywestrowicza</a:t>
            </a:r>
            <a:endParaRPr lang="lt-LT" sz="2400"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7200" y="1725032"/>
            <a:ext cx="8229600" cy="4368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33184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lt-LT"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7200" y="2301026"/>
            <a:ext cx="8229600" cy="321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60648"/>
            <a:ext cx="8604448"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6330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kristina\Desktop\wspolpracownik powazny\26_188741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15848"/>
            <a:ext cx="9144000" cy="5626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69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kristina\Desktop\wspolpracownik powazny\26_1887619-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68670"/>
            <a:ext cx="9144000" cy="6320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2762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kristina\Desktop\wspolpracownik powazny\24_18866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7741" y="0"/>
            <a:ext cx="436851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584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kristina\Desktop\wspolpracownik powazny\26_1887410-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59837"/>
            <a:ext cx="9144000" cy="63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4628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kristina\Desktop\wspolpracownik powazny\26_188741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9927" y="0"/>
            <a:ext cx="48841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6787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kristina\Desktop\podpis karlowicz\24-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225" y="-142875"/>
            <a:ext cx="9097963"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00486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371</TotalTime>
  <Words>209</Words>
  <Application>Microsoft Office PowerPoint</Application>
  <PresentationFormat>On-screen Show (4:3)</PresentationFormat>
  <Paragraphs>20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Foundry</vt:lpstr>
      <vt:lpstr>Krystyna Rutkowska Centrum Polonistyczne Uniwersytetu Wilenskiego</vt:lpstr>
      <vt:lpstr>Poradnik dla zbierających rzeczy ludowe</vt:lpstr>
      <vt:lpstr>Kartka do zapisywania rzeczy ludowych</vt:lpstr>
      <vt:lpstr>PowerPoint Presentation</vt:lpstr>
      <vt:lpstr>„Podania Żmujdzkie“ M. Dowojny-Sywestrowicza </vt:lpstr>
      <vt:lpstr>„Podania Żmujdzkie“ M. Dowojny-Sywestrowicza </vt:lpstr>
      <vt:lpstr>PowerPoint Presentation</vt:lpstr>
      <vt:lpstr>PowerPoint Presentation</vt:lpstr>
      <vt:lpstr>„Podania Żmujdzkie“ M. Dowojny-Sywestrowicza </vt:lpstr>
      <vt:lpstr>„Podania Żmujdzkie“ M. Dowojny-Sywestrowicza </vt:lpstr>
      <vt:lpstr> „Podania Żmujdzkie“  M. Dowojny-Sywestrowicza</vt:lpstr>
      <vt:lpstr>„Podania Żmujdzkie“ M. Dowojny-Sywestrowicza</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Krystyna Rutkowska Centrum Polonistyczne Uniwersytetu Wilenskiego</dc:title>
  <dc:creator>kristina</dc:creator>
  <cp:lastModifiedBy>kristina</cp:lastModifiedBy>
  <cp:revision>18</cp:revision>
  <dcterms:created xsi:type="dcterms:W3CDTF">2013-06-12T13:11:43Z</dcterms:created>
  <dcterms:modified xsi:type="dcterms:W3CDTF">2014-01-12T06:51:51Z</dcterms:modified>
</cp:coreProperties>
</file>