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4" r:id="rId1"/>
  </p:sldMasterIdLst>
  <p:sldIdLst>
    <p:sldId id="256" r:id="rId2"/>
    <p:sldId id="276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59" r:id="rId11"/>
    <p:sldId id="285" r:id="rId12"/>
    <p:sldId id="286" r:id="rId13"/>
    <p:sldId id="289" r:id="rId14"/>
    <p:sldId id="287" r:id="rId15"/>
    <p:sldId id="288" r:id="rId16"/>
    <p:sldId id="266" r:id="rId17"/>
    <p:sldId id="263" r:id="rId18"/>
  </p:sldIdLst>
  <p:sldSz cx="9144000" cy="6858000" type="screen4x3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343" autoAdjust="0"/>
  </p:normalViewPr>
  <p:slideViewPr>
    <p:cSldViewPr>
      <p:cViewPr varScale="1">
        <p:scale>
          <a:sx n="97" d="100"/>
          <a:sy n="97" d="100"/>
        </p:scale>
        <p:origin x="-38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lt-LT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lt-L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052C9-3FF9-45B6-950D-75CB2704781C}" type="datetimeFigureOut">
              <a:rPr lang="lt-LT" smtClean="0"/>
              <a:pPr/>
              <a:t>2014.01.14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29A11-1CFB-4D3A-ACC0-14A39C1EAE6B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lt-L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t-L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052C9-3FF9-45B6-950D-75CB2704781C}" type="datetimeFigureOut">
              <a:rPr lang="lt-LT" smtClean="0"/>
              <a:pPr/>
              <a:t>2014.01.14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29A11-1CFB-4D3A-ACC0-14A39C1EAE6B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lt-L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052C9-3FF9-45B6-950D-75CB2704781C}" type="datetimeFigureOut">
              <a:rPr lang="lt-LT" smtClean="0"/>
              <a:pPr/>
              <a:t>2014.01.14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29A11-1CFB-4D3A-ACC0-14A39C1EAE6B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lt-LT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t-LT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t-LT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052C9-3FF9-45B6-950D-75CB2704781C}" type="datetimeFigureOut">
              <a:rPr lang="lt-LT" smtClean="0"/>
              <a:pPr/>
              <a:t>2014.01.14</a:t>
            </a:fld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29A11-1CFB-4D3A-ACC0-14A39C1EAE6B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lt-L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t-LT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t-LT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052C9-3FF9-45B6-950D-75CB2704781C}" type="datetimeFigureOut">
              <a:rPr lang="lt-LT" smtClean="0"/>
              <a:pPr/>
              <a:t>2014.01.14</a:t>
            </a:fld>
            <a:endParaRPr lang="lt-L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29A11-1CFB-4D3A-ACC0-14A39C1EAE6B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lt-LT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052C9-3FF9-45B6-950D-75CB2704781C}" type="datetimeFigureOut">
              <a:rPr lang="lt-LT" smtClean="0"/>
              <a:pPr/>
              <a:t>2014.01.14</a:t>
            </a:fld>
            <a:endParaRPr lang="lt-L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29A11-1CFB-4D3A-ACC0-14A39C1EAE6B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052C9-3FF9-45B6-950D-75CB2704781C}" type="datetimeFigureOut">
              <a:rPr lang="lt-LT" smtClean="0"/>
              <a:pPr/>
              <a:t>2014.01.14</a:t>
            </a:fld>
            <a:endParaRPr lang="lt-L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29A11-1CFB-4D3A-ACC0-14A39C1EAE6B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lt-L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t-L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052C9-3FF9-45B6-950D-75CB2704781C}" type="datetimeFigureOut">
              <a:rPr lang="lt-LT" smtClean="0"/>
              <a:pPr/>
              <a:t>2014.01.14</a:t>
            </a:fld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29A11-1CFB-4D3A-ACC0-14A39C1EAE6B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lt-LT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t-L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052C9-3FF9-45B6-950D-75CB2704781C}" type="datetimeFigureOut">
              <a:rPr lang="lt-LT" smtClean="0"/>
              <a:pPr/>
              <a:t>2014.01.14</a:t>
            </a:fld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29A11-1CFB-4D3A-ACC0-14A39C1EAE6B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lt-L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t-L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052C9-3FF9-45B6-950D-75CB2704781C}" type="datetimeFigureOut">
              <a:rPr lang="lt-LT" smtClean="0"/>
              <a:pPr/>
              <a:t>2014.01.14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29A11-1CFB-4D3A-ACC0-14A39C1EAE6B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lt-L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t-L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052C9-3FF9-45B6-950D-75CB2704781C}" type="datetimeFigureOut">
              <a:rPr lang="lt-LT" smtClean="0"/>
              <a:pPr/>
              <a:t>2014.01.14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29A11-1CFB-4D3A-ACC0-14A39C1EAE6B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lt-L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t-L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B052C9-3FF9-45B6-950D-75CB2704781C}" type="datetimeFigureOut">
              <a:rPr lang="lt-LT" smtClean="0"/>
              <a:pPr/>
              <a:t>2014.01.14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829A11-1CFB-4D3A-ACC0-14A39C1EAE6B}" type="slidenum">
              <a:rPr lang="lt-LT" smtClean="0"/>
              <a:pPr/>
              <a:t>‹#›</a:t>
            </a:fld>
            <a:endParaRPr lang="lt-L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584" y="188641"/>
            <a:ext cx="7630616" cy="1080119"/>
          </a:xfrm>
        </p:spPr>
        <p:txBody>
          <a:bodyPr>
            <a:normAutofit fontScale="90000"/>
          </a:bodyPr>
          <a:lstStyle/>
          <a:p>
            <a:r>
              <a:rPr lang="lt-LT" sz="2400" dirty="0" smtClean="0"/>
              <a:t>Krystyna Rutkowska</a:t>
            </a:r>
            <a:br>
              <a:rPr lang="lt-LT" sz="2400" dirty="0" smtClean="0"/>
            </a:br>
            <a:r>
              <a:rPr lang="lt-LT" sz="2400" dirty="0" err="1" smtClean="0"/>
              <a:t>Centrum</a:t>
            </a:r>
            <a:r>
              <a:rPr lang="lt-LT" sz="2400" dirty="0" smtClean="0"/>
              <a:t> </a:t>
            </a:r>
            <a:r>
              <a:rPr lang="lt-LT" sz="2400" dirty="0" err="1" smtClean="0"/>
              <a:t>Polonistyczne</a:t>
            </a:r>
            <a:r>
              <a:rPr lang="lt-LT" sz="2400" dirty="0" smtClean="0"/>
              <a:t/>
            </a:r>
            <a:br>
              <a:rPr lang="lt-LT" sz="2400" dirty="0" smtClean="0"/>
            </a:br>
            <a:r>
              <a:rPr lang="lt-LT" sz="2400" dirty="0" smtClean="0"/>
              <a:t> Uniwersytetu Wilenskiego</a:t>
            </a:r>
            <a:endParaRPr lang="lt-LT" sz="2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87624" y="1628800"/>
            <a:ext cx="6584776" cy="4010000"/>
          </a:xfrm>
        </p:spPr>
        <p:txBody>
          <a:bodyPr>
            <a:normAutofit fontScale="85000" lnSpcReduction="10000"/>
          </a:bodyPr>
          <a:lstStyle/>
          <a:p>
            <a:endParaRPr lang="lt-LT" dirty="0"/>
          </a:p>
          <a:p>
            <a:endParaRPr lang="lt-LT" i="1" dirty="0" smtClean="0"/>
          </a:p>
          <a:p>
            <a:r>
              <a:rPr lang="lt-LT" b="1" dirty="0" err="1" smtClean="0">
                <a:solidFill>
                  <a:schemeClr val="tx1"/>
                </a:solidFill>
              </a:rPr>
              <a:t>Współpraca</a:t>
            </a:r>
            <a:r>
              <a:rPr lang="lt-LT" b="1" dirty="0" smtClean="0">
                <a:solidFill>
                  <a:schemeClr val="tx1"/>
                </a:solidFill>
              </a:rPr>
              <a:t> </a:t>
            </a:r>
            <a:r>
              <a:rPr lang="lt-LT" b="1" dirty="0" err="1" smtClean="0">
                <a:solidFill>
                  <a:schemeClr val="tx1"/>
                </a:solidFill>
              </a:rPr>
              <a:t>Jana</a:t>
            </a:r>
            <a:r>
              <a:rPr lang="lt-LT" b="1" dirty="0" smtClean="0">
                <a:solidFill>
                  <a:schemeClr val="tx1"/>
                </a:solidFill>
              </a:rPr>
              <a:t> </a:t>
            </a:r>
            <a:r>
              <a:rPr lang="lt-LT" b="1" dirty="0" err="1" smtClean="0">
                <a:solidFill>
                  <a:schemeClr val="tx1"/>
                </a:solidFill>
              </a:rPr>
              <a:t>Karłowicza</a:t>
            </a:r>
            <a:r>
              <a:rPr lang="lt-LT" b="1" dirty="0" smtClean="0">
                <a:solidFill>
                  <a:schemeClr val="tx1"/>
                </a:solidFill>
              </a:rPr>
              <a:t> i </a:t>
            </a:r>
            <a:r>
              <a:rPr lang="lt-LT" b="1" dirty="0" err="1" smtClean="0">
                <a:solidFill>
                  <a:schemeClr val="tx1"/>
                </a:solidFill>
              </a:rPr>
              <a:t>Mieczysława</a:t>
            </a:r>
            <a:r>
              <a:rPr lang="lt-LT" b="1" dirty="0" smtClean="0">
                <a:solidFill>
                  <a:schemeClr val="tx1"/>
                </a:solidFill>
              </a:rPr>
              <a:t> </a:t>
            </a:r>
            <a:r>
              <a:rPr lang="lt-LT" b="1" dirty="0" err="1" smtClean="0">
                <a:solidFill>
                  <a:schemeClr val="tx1"/>
                </a:solidFill>
              </a:rPr>
              <a:t>Dowojny-Sylwestrowicza</a:t>
            </a:r>
            <a:r>
              <a:rPr lang="lt-LT" b="1" dirty="0" smtClean="0">
                <a:solidFill>
                  <a:schemeClr val="tx1"/>
                </a:solidFill>
              </a:rPr>
              <a:t> w </a:t>
            </a:r>
            <a:r>
              <a:rPr lang="lt-LT" b="1" dirty="0" err="1" smtClean="0">
                <a:solidFill>
                  <a:schemeClr val="tx1"/>
                </a:solidFill>
              </a:rPr>
              <a:t>badaniach</a:t>
            </a:r>
            <a:endParaRPr lang="lt-LT" dirty="0" smtClean="0">
              <a:solidFill>
                <a:schemeClr val="tx1"/>
              </a:solidFill>
            </a:endParaRPr>
          </a:p>
          <a:p>
            <a:r>
              <a:rPr lang="lt-LT" b="1" dirty="0" smtClean="0">
                <a:solidFill>
                  <a:schemeClr val="tx1"/>
                </a:solidFill>
              </a:rPr>
              <a:t> </a:t>
            </a:r>
            <a:r>
              <a:rPr lang="lt-LT" b="1" dirty="0" err="1" smtClean="0">
                <a:solidFill>
                  <a:schemeClr val="tx1"/>
                </a:solidFill>
              </a:rPr>
              <a:t>nad</a:t>
            </a:r>
            <a:r>
              <a:rPr lang="lt-LT" b="1" dirty="0" smtClean="0">
                <a:solidFill>
                  <a:schemeClr val="tx1"/>
                </a:solidFill>
              </a:rPr>
              <a:t> </a:t>
            </a:r>
            <a:r>
              <a:rPr lang="lt-LT" b="1" dirty="0" err="1" smtClean="0">
                <a:solidFill>
                  <a:schemeClr val="tx1"/>
                </a:solidFill>
              </a:rPr>
              <a:t>folklorem</a:t>
            </a:r>
            <a:r>
              <a:rPr lang="lt-LT" b="1" dirty="0" smtClean="0">
                <a:solidFill>
                  <a:schemeClr val="tx1"/>
                </a:solidFill>
              </a:rPr>
              <a:t> </a:t>
            </a:r>
            <a:r>
              <a:rPr lang="lt-LT" b="1" dirty="0" err="1" smtClean="0">
                <a:solidFill>
                  <a:schemeClr val="tx1"/>
                </a:solidFill>
              </a:rPr>
              <a:t>litewskim</a:t>
            </a:r>
            <a:r>
              <a:rPr lang="lt-LT" b="1" dirty="0" smtClean="0">
                <a:solidFill>
                  <a:schemeClr val="tx1"/>
                </a:solidFill>
              </a:rPr>
              <a:t>: </a:t>
            </a:r>
            <a:r>
              <a:rPr lang="lt-LT" b="1" dirty="0" err="1" smtClean="0">
                <a:solidFill>
                  <a:schemeClr val="tx1"/>
                </a:solidFill>
              </a:rPr>
              <a:t>kształtująca</a:t>
            </a:r>
            <a:r>
              <a:rPr lang="lt-LT" b="1" dirty="0" smtClean="0">
                <a:solidFill>
                  <a:schemeClr val="tx1"/>
                </a:solidFill>
              </a:rPr>
              <a:t> </a:t>
            </a:r>
            <a:r>
              <a:rPr lang="lt-LT" b="1" dirty="0" err="1" smtClean="0">
                <a:solidFill>
                  <a:schemeClr val="tx1"/>
                </a:solidFill>
              </a:rPr>
              <a:t>się</a:t>
            </a:r>
            <a:r>
              <a:rPr lang="lt-LT" b="1" dirty="0" smtClean="0">
                <a:solidFill>
                  <a:schemeClr val="tx1"/>
                </a:solidFill>
              </a:rPr>
              <a:t> </a:t>
            </a:r>
            <a:r>
              <a:rPr lang="lt-LT" b="1" dirty="0" err="1" smtClean="0">
                <a:solidFill>
                  <a:schemeClr val="tx1"/>
                </a:solidFill>
              </a:rPr>
              <a:t>metodologia</a:t>
            </a:r>
            <a:r>
              <a:rPr lang="lt-LT" b="1" dirty="0" smtClean="0">
                <a:solidFill>
                  <a:schemeClr val="tx1"/>
                </a:solidFill>
              </a:rPr>
              <a:t>, </a:t>
            </a:r>
            <a:r>
              <a:rPr lang="lt-LT" b="1" dirty="0" err="1" smtClean="0">
                <a:solidFill>
                  <a:schemeClr val="tx1"/>
                </a:solidFill>
              </a:rPr>
              <a:t>aspiracje</a:t>
            </a:r>
            <a:r>
              <a:rPr lang="lt-LT" b="1" dirty="0" smtClean="0">
                <a:solidFill>
                  <a:schemeClr val="tx1"/>
                </a:solidFill>
              </a:rPr>
              <a:t> </a:t>
            </a:r>
            <a:r>
              <a:rPr lang="lt-LT" b="1" dirty="0" err="1" smtClean="0">
                <a:solidFill>
                  <a:schemeClr val="tx1"/>
                </a:solidFill>
              </a:rPr>
              <a:t>etnolingwistyczne</a:t>
            </a:r>
            <a:endParaRPr lang="lt-LT" dirty="0" smtClean="0">
              <a:solidFill>
                <a:schemeClr val="tx1"/>
              </a:solidFill>
            </a:endParaRPr>
          </a:p>
          <a:p>
            <a:endParaRPr lang="lt-LT" i="1" dirty="0"/>
          </a:p>
          <a:p>
            <a:endParaRPr lang="lt-LT" i="1" dirty="0"/>
          </a:p>
          <a:p>
            <a:r>
              <a:rPr lang="lt-LT" sz="2400" i="1" dirty="0" err="1" smtClean="0">
                <a:solidFill>
                  <a:schemeClr val="tx1"/>
                </a:solidFill>
              </a:rPr>
              <a:t>Wilno</a:t>
            </a:r>
            <a:r>
              <a:rPr lang="lt-LT" sz="2400" i="1" dirty="0" smtClean="0">
                <a:solidFill>
                  <a:schemeClr val="tx1"/>
                </a:solidFill>
              </a:rPr>
              <a:t> 2013-11- 08</a:t>
            </a:r>
            <a:endParaRPr lang="lt-LT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637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8229600" cy="1143000"/>
          </a:xfrm>
        </p:spPr>
        <p:txBody>
          <a:bodyPr>
            <a:noAutofit/>
          </a:bodyPr>
          <a:lstStyle/>
          <a:p>
            <a:r>
              <a:rPr lang="lt-LT" sz="3200" b="1" dirty="0" err="1" smtClean="0"/>
              <a:t>Towarzystwa</a:t>
            </a:r>
            <a:r>
              <a:rPr lang="lt-LT" sz="3200" b="1" dirty="0" smtClean="0"/>
              <a:t> </a:t>
            </a:r>
            <a:r>
              <a:rPr lang="lt-LT" sz="3200" b="1" dirty="0" err="1" smtClean="0"/>
              <a:t>ludoznawcze</a:t>
            </a:r>
            <a:r>
              <a:rPr lang="lt-LT" sz="3200" b="1" dirty="0" smtClean="0"/>
              <a:t> </a:t>
            </a:r>
            <a:r>
              <a:rPr lang="lt-LT" sz="3200" b="1" dirty="0" err="1" smtClean="0"/>
              <a:t>działające</a:t>
            </a:r>
            <a:r>
              <a:rPr lang="lt-LT" sz="3200" b="1" dirty="0" smtClean="0"/>
              <a:t> na </a:t>
            </a:r>
            <a:r>
              <a:rPr lang="lt-LT" sz="3200" b="1" dirty="0" err="1" smtClean="0"/>
              <a:t>Litwie</a:t>
            </a:r>
            <a:r>
              <a:rPr lang="lt-LT" sz="3200" b="1" dirty="0" smtClean="0"/>
              <a:t> w II </a:t>
            </a:r>
            <a:r>
              <a:rPr lang="lt-LT" sz="3200" b="1" dirty="0" err="1" smtClean="0"/>
              <a:t>poł</a:t>
            </a:r>
            <a:r>
              <a:rPr lang="lt-LT" sz="3200" b="1" dirty="0" smtClean="0"/>
              <a:t>. XIX – na </a:t>
            </a:r>
            <a:r>
              <a:rPr lang="lt-LT" sz="3200" b="1" dirty="0" err="1" smtClean="0"/>
              <a:t>początku</a:t>
            </a:r>
            <a:r>
              <a:rPr lang="lt-LT" sz="3200" b="1" dirty="0" smtClean="0"/>
              <a:t> XX w.</a:t>
            </a:r>
            <a:endParaRPr lang="lt-LT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lt-LT" sz="2800" i="1" dirty="0" err="1" smtClean="0"/>
              <a:t>Rosyjskie</a:t>
            </a:r>
            <a:r>
              <a:rPr lang="lt-LT" sz="2800" i="1" dirty="0" smtClean="0"/>
              <a:t> </a:t>
            </a:r>
            <a:r>
              <a:rPr lang="lt-LT" sz="2800" i="1" dirty="0" err="1" smtClean="0"/>
              <a:t>Towarzystwo</a:t>
            </a:r>
            <a:r>
              <a:rPr lang="lt-LT" sz="2800" i="1" dirty="0" smtClean="0"/>
              <a:t> </a:t>
            </a:r>
            <a:r>
              <a:rPr lang="lt-LT" sz="2800" i="1" dirty="0" err="1" smtClean="0"/>
              <a:t>Geograficzne</a:t>
            </a:r>
            <a:r>
              <a:rPr lang="lt-LT" sz="2800" dirty="0" smtClean="0"/>
              <a:t> (ros. </a:t>
            </a:r>
            <a:r>
              <a:rPr lang="lt-LT" sz="2800" i="1" dirty="0" err="1" smtClean="0"/>
              <a:t>Русское</a:t>
            </a:r>
            <a:r>
              <a:rPr lang="lt-LT" sz="2800" i="1" dirty="0" smtClean="0"/>
              <a:t> </a:t>
            </a:r>
            <a:r>
              <a:rPr lang="lt-LT" sz="2800" i="1" dirty="0" err="1" smtClean="0"/>
              <a:t>географическое</a:t>
            </a:r>
            <a:r>
              <a:rPr lang="lt-LT" sz="2800" i="1" dirty="0" smtClean="0"/>
              <a:t> </a:t>
            </a:r>
            <a:r>
              <a:rPr lang="lt-LT" sz="2800" i="1" dirty="0" err="1" smtClean="0"/>
              <a:t>общество</a:t>
            </a:r>
            <a:r>
              <a:rPr lang="lt-LT" sz="2800" dirty="0" smtClean="0"/>
              <a:t>)</a:t>
            </a:r>
          </a:p>
          <a:p>
            <a:pPr>
              <a:buNone/>
            </a:pPr>
            <a:endParaRPr lang="lt-LT" sz="2800" dirty="0" smtClean="0"/>
          </a:p>
          <a:p>
            <a:r>
              <a:rPr lang="lt-LT" sz="2800" dirty="0" smtClean="0"/>
              <a:t> </a:t>
            </a:r>
            <a:r>
              <a:rPr lang="lt-LT" sz="2800" i="1" dirty="0" err="1" smtClean="0"/>
              <a:t>Litewskie</a:t>
            </a:r>
            <a:r>
              <a:rPr lang="lt-LT" sz="2800" i="1" dirty="0" smtClean="0"/>
              <a:t> </a:t>
            </a:r>
            <a:r>
              <a:rPr lang="lt-LT" sz="2800" i="1" dirty="0" err="1" smtClean="0"/>
              <a:t>Towarzystwo</a:t>
            </a:r>
            <a:r>
              <a:rPr lang="lt-LT" sz="2800" i="1" dirty="0" smtClean="0"/>
              <a:t> </a:t>
            </a:r>
            <a:r>
              <a:rPr lang="lt-LT" sz="2800" i="1" dirty="0" err="1" smtClean="0"/>
              <a:t>Literackie</a:t>
            </a:r>
            <a:endParaRPr lang="lt-LT" sz="2800" i="1" dirty="0" smtClean="0"/>
          </a:p>
          <a:p>
            <a:pPr>
              <a:buNone/>
            </a:pPr>
            <a:r>
              <a:rPr lang="lt-LT" sz="2800" dirty="0" smtClean="0"/>
              <a:t> (</a:t>
            </a:r>
            <a:r>
              <a:rPr lang="lt-LT" sz="2800" dirty="0" err="1" smtClean="0"/>
              <a:t>lit</a:t>
            </a:r>
            <a:r>
              <a:rPr lang="lt-LT" sz="2800" dirty="0" smtClean="0"/>
              <a:t>. </a:t>
            </a:r>
            <a:r>
              <a:rPr lang="lt-LT" sz="2800" i="1" dirty="0" smtClean="0"/>
              <a:t>Lietuvių literatūros draugija</a:t>
            </a:r>
            <a:r>
              <a:rPr lang="lt-LT" sz="2800" dirty="0" smtClean="0"/>
              <a:t>, </a:t>
            </a:r>
            <a:r>
              <a:rPr lang="lt-LT" sz="2800" dirty="0" err="1" smtClean="0"/>
              <a:t>niem</a:t>
            </a:r>
            <a:r>
              <a:rPr lang="lt-LT" sz="2800" dirty="0" smtClean="0"/>
              <a:t>. </a:t>
            </a:r>
            <a:r>
              <a:rPr lang="lt-LT" sz="2800" i="1" dirty="0" err="1" smtClean="0"/>
              <a:t>Litauische</a:t>
            </a:r>
            <a:r>
              <a:rPr lang="lt-LT" sz="2800" i="1" dirty="0" smtClean="0"/>
              <a:t> </a:t>
            </a:r>
            <a:r>
              <a:rPr lang="lt-LT" sz="2800" i="1" dirty="0" err="1" smtClean="0"/>
              <a:t>litterarische</a:t>
            </a:r>
            <a:r>
              <a:rPr lang="lt-LT" sz="2800" i="1" dirty="0" smtClean="0"/>
              <a:t> </a:t>
            </a:r>
            <a:r>
              <a:rPr lang="lt-LT" sz="2800" i="1" dirty="0" err="1" smtClean="0"/>
              <a:t>Gesellschaft</a:t>
            </a:r>
            <a:r>
              <a:rPr lang="lt-LT" sz="2800" i="1" dirty="0" smtClean="0"/>
              <a:t> </a:t>
            </a:r>
            <a:r>
              <a:rPr lang="lt-LT" sz="2800" dirty="0" smtClean="0"/>
              <a:t>) </a:t>
            </a:r>
          </a:p>
          <a:p>
            <a:pPr>
              <a:buNone/>
            </a:pPr>
            <a:endParaRPr lang="lt-LT" sz="2800" dirty="0" smtClean="0"/>
          </a:p>
          <a:p>
            <a:r>
              <a:rPr lang="lt-LT" sz="2800" i="1" dirty="0" err="1" smtClean="0"/>
              <a:t>Litewskie</a:t>
            </a:r>
            <a:r>
              <a:rPr lang="lt-LT" sz="2800" i="1" dirty="0" smtClean="0"/>
              <a:t> </a:t>
            </a:r>
            <a:r>
              <a:rPr lang="lt-LT" sz="2800" i="1" dirty="0" err="1" smtClean="0"/>
              <a:t>Towarzystwo</a:t>
            </a:r>
            <a:r>
              <a:rPr lang="lt-LT" sz="2800" i="1" dirty="0" smtClean="0"/>
              <a:t> </a:t>
            </a:r>
            <a:r>
              <a:rPr lang="lt-LT" sz="2800" i="1" dirty="0" err="1" smtClean="0"/>
              <a:t>Naukowe</a:t>
            </a:r>
            <a:r>
              <a:rPr lang="lt-LT" sz="2800" dirty="0" smtClean="0"/>
              <a:t> </a:t>
            </a:r>
          </a:p>
          <a:p>
            <a:pPr>
              <a:buNone/>
            </a:pPr>
            <a:r>
              <a:rPr lang="lt-LT" sz="2800" dirty="0" smtClean="0"/>
              <a:t> (</a:t>
            </a:r>
            <a:r>
              <a:rPr lang="lt-LT" sz="2800" dirty="0" err="1" smtClean="0"/>
              <a:t>lit</a:t>
            </a:r>
            <a:r>
              <a:rPr lang="lt-LT" sz="2800" dirty="0" smtClean="0"/>
              <a:t>. </a:t>
            </a:r>
            <a:r>
              <a:rPr lang="lt-LT" sz="2800" i="1" dirty="0" smtClean="0"/>
              <a:t>Lietuvos mokslo draugija</a:t>
            </a:r>
            <a:r>
              <a:rPr lang="lt-LT" sz="2800" dirty="0" smtClean="0"/>
              <a:t>). </a:t>
            </a:r>
            <a:endParaRPr lang="lt-LT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lt-LT" sz="3200" b="1" i="1" dirty="0" err="1" smtClean="0"/>
              <a:t>Rosyjskie</a:t>
            </a:r>
            <a:r>
              <a:rPr lang="lt-LT" sz="3200" i="1" dirty="0" smtClean="0"/>
              <a:t> </a:t>
            </a:r>
            <a:r>
              <a:rPr lang="lt-LT" sz="3200" b="1" i="1" dirty="0" err="1" smtClean="0"/>
              <a:t>Towarzystwo</a:t>
            </a:r>
            <a:r>
              <a:rPr lang="lt-LT" sz="3200" b="1" i="1" dirty="0" smtClean="0"/>
              <a:t> </a:t>
            </a:r>
            <a:r>
              <a:rPr lang="lt-LT" sz="3200" b="1" i="1" dirty="0" err="1" smtClean="0"/>
              <a:t>Geograficzne</a:t>
            </a:r>
            <a:r>
              <a:rPr lang="lt-LT" sz="3200" b="1" dirty="0" smtClean="0"/>
              <a:t> </a:t>
            </a:r>
            <a:endParaRPr lang="lt-LT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lt-LT" sz="2800" dirty="0" err="1" smtClean="0"/>
              <a:t>Było</a:t>
            </a:r>
            <a:r>
              <a:rPr lang="lt-LT" sz="2800" dirty="0" smtClean="0"/>
              <a:t> </a:t>
            </a:r>
            <a:r>
              <a:rPr lang="lt-LT" sz="2800" dirty="0" err="1" smtClean="0"/>
              <a:t>utworzone</a:t>
            </a:r>
            <a:r>
              <a:rPr lang="lt-LT" sz="2800" dirty="0" smtClean="0"/>
              <a:t> w 1845 roku i </a:t>
            </a:r>
            <a:r>
              <a:rPr lang="lt-LT" sz="2800" dirty="0" err="1" smtClean="0"/>
              <a:t>działało</a:t>
            </a:r>
            <a:r>
              <a:rPr lang="lt-LT" sz="2800" dirty="0" smtClean="0"/>
              <a:t> </a:t>
            </a:r>
            <a:r>
              <a:rPr lang="lt-LT" sz="2800" dirty="0" err="1" smtClean="0"/>
              <a:t>pod</a:t>
            </a:r>
            <a:r>
              <a:rPr lang="lt-LT" sz="2800" dirty="0" smtClean="0"/>
              <a:t> </a:t>
            </a:r>
            <a:r>
              <a:rPr lang="lt-LT" sz="2800" dirty="0" err="1" smtClean="0"/>
              <a:t>zmienioną</a:t>
            </a:r>
            <a:r>
              <a:rPr lang="lt-LT" sz="2800" dirty="0" smtClean="0"/>
              <a:t> </a:t>
            </a:r>
            <a:r>
              <a:rPr lang="lt-LT" sz="2800" dirty="0" err="1" smtClean="0"/>
              <a:t>nieco</a:t>
            </a:r>
            <a:r>
              <a:rPr lang="lt-LT" sz="2800" dirty="0" smtClean="0"/>
              <a:t> </a:t>
            </a:r>
            <a:r>
              <a:rPr lang="lt-LT" sz="2800" dirty="0" err="1" smtClean="0"/>
              <a:t>nazwą</a:t>
            </a:r>
            <a:r>
              <a:rPr lang="lt-LT" sz="2800" dirty="0" smtClean="0"/>
              <a:t> </a:t>
            </a:r>
            <a:r>
              <a:rPr lang="lt-LT" sz="2800" dirty="0" err="1" smtClean="0"/>
              <a:t>aż</a:t>
            </a:r>
            <a:r>
              <a:rPr lang="lt-LT" sz="2800" dirty="0" smtClean="0"/>
              <a:t> </a:t>
            </a:r>
            <a:r>
              <a:rPr lang="lt-LT" sz="2800" dirty="0" err="1" smtClean="0"/>
              <a:t>do</a:t>
            </a:r>
            <a:r>
              <a:rPr lang="lt-LT" sz="2800" dirty="0" smtClean="0"/>
              <a:t> roku 1938. </a:t>
            </a:r>
            <a:r>
              <a:rPr lang="lt-LT" sz="2800" dirty="0" err="1" smtClean="0"/>
              <a:t>Miało</a:t>
            </a:r>
            <a:r>
              <a:rPr lang="lt-LT" sz="2800" dirty="0" smtClean="0"/>
              <a:t> </a:t>
            </a:r>
            <a:r>
              <a:rPr lang="lt-LT" sz="2800" dirty="0" err="1" smtClean="0"/>
              <a:t>ono</a:t>
            </a:r>
            <a:r>
              <a:rPr lang="lt-LT" sz="2800" dirty="0" smtClean="0"/>
              <a:t> w </a:t>
            </a:r>
            <a:r>
              <a:rPr lang="lt-LT" sz="2800" dirty="0" err="1" smtClean="0"/>
              <a:t>swoim</a:t>
            </a:r>
            <a:r>
              <a:rPr lang="lt-LT" sz="2800" dirty="0" smtClean="0"/>
              <a:t> </a:t>
            </a:r>
            <a:r>
              <a:rPr lang="lt-LT" sz="2800" dirty="0" err="1" smtClean="0"/>
              <a:t>składzie</a:t>
            </a:r>
            <a:r>
              <a:rPr lang="lt-LT" sz="2800" dirty="0" smtClean="0"/>
              <a:t>: </a:t>
            </a:r>
          </a:p>
          <a:p>
            <a:r>
              <a:rPr lang="lt-LT" sz="2800" i="1" dirty="0" err="1" smtClean="0"/>
              <a:t>Oddział</a:t>
            </a:r>
            <a:r>
              <a:rPr lang="lt-LT" sz="2800" i="1" dirty="0" smtClean="0"/>
              <a:t> </a:t>
            </a:r>
            <a:r>
              <a:rPr lang="lt-LT" sz="2800" i="1" dirty="0" err="1" smtClean="0"/>
              <a:t>północno-zachodni</a:t>
            </a:r>
            <a:r>
              <a:rPr lang="lt-LT" sz="2800" i="1" dirty="0" smtClean="0"/>
              <a:t> </a:t>
            </a:r>
            <a:r>
              <a:rPr lang="lt-LT" sz="2800" dirty="0" smtClean="0"/>
              <a:t>(</a:t>
            </a:r>
            <a:r>
              <a:rPr lang="lt-LT" sz="2800" i="1" dirty="0" err="1" smtClean="0"/>
              <a:t>Северо-Западный</a:t>
            </a:r>
            <a:r>
              <a:rPr lang="lt-LT" sz="2800" i="1" dirty="0" smtClean="0"/>
              <a:t> </a:t>
            </a:r>
            <a:r>
              <a:rPr lang="lt-LT" sz="2800" i="1" dirty="0" err="1" smtClean="0"/>
              <a:t>отдел</a:t>
            </a:r>
            <a:r>
              <a:rPr lang="lt-LT" sz="2800" dirty="0" smtClean="0"/>
              <a:t>; </a:t>
            </a:r>
            <a:r>
              <a:rPr lang="lt-LT" sz="2800" dirty="0" err="1" smtClean="0"/>
              <a:t>utworzony</a:t>
            </a:r>
            <a:r>
              <a:rPr lang="lt-LT" sz="2800" dirty="0" smtClean="0"/>
              <a:t> w 1870) w </a:t>
            </a:r>
            <a:r>
              <a:rPr lang="lt-LT" sz="2800" dirty="0" err="1" smtClean="0"/>
              <a:t>Wilnie</a:t>
            </a:r>
            <a:endParaRPr lang="lt-LT" sz="2800" dirty="0" smtClean="0"/>
          </a:p>
          <a:p>
            <a:r>
              <a:rPr lang="lt-LT" sz="2800" i="1" dirty="0" err="1" smtClean="0"/>
              <a:t>Komisję</a:t>
            </a:r>
            <a:r>
              <a:rPr lang="lt-LT" sz="2800" i="1" dirty="0" smtClean="0"/>
              <a:t> </a:t>
            </a:r>
            <a:r>
              <a:rPr lang="lt-LT" sz="2800" i="1" dirty="0" err="1" smtClean="0"/>
              <a:t>litewską</a:t>
            </a:r>
            <a:r>
              <a:rPr lang="lt-LT" sz="2800" i="1" dirty="0" smtClean="0"/>
              <a:t> i </a:t>
            </a:r>
            <a:r>
              <a:rPr lang="lt-LT" sz="2800" i="1" dirty="0" err="1" smtClean="0"/>
              <a:t>łotewską</a:t>
            </a:r>
            <a:r>
              <a:rPr lang="lt-LT" sz="2800" dirty="0" smtClean="0"/>
              <a:t> (</a:t>
            </a:r>
            <a:r>
              <a:rPr lang="lt-LT" sz="2800" i="1" dirty="0" err="1" smtClean="0"/>
              <a:t>Латышско-Литовскaя</a:t>
            </a:r>
            <a:r>
              <a:rPr lang="lt-LT" sz="2800" i="1" dirty="0" smtClean="0"/>
              <a:t> </a:t>
            </a:r>
            <a:r>
              <a:rPr lang="lt-LT" sz="2800" i="1" dirty="0" err="1" smtClean="0"/>
              <a:t>комиссия</a:t>
            </a:r>
            <a:r>
              <a:rPr lang="lt-LT" sz="2800" dirty="0" smtClean="0"/>
              <a:t>, </a:t>
            </a:r>
            <a:r>
              <a:rPr lang="lt-LT" sz="2800" dirty="0" err="1" smtClean="0"/>
              <a:t>od</a:t>
            </a:r>
            <a:r>
              <a:rPr lang="lt-LT" sz="2800" dirty="0" smtClean="0"/>
              <a:t> 1893 r.), </a:t>
            </a:r>
            <a:r>
              <a:rPr lang="lt-LT" sz="2800" dirty="0" err="1" smtClean="0"/>
              <a:t>działającą</a:t>
            </a:r>
            <a:r>
              <a:rPr lang="lt-LT" sz="2800" dirty="0" smtClean="0"/>
              <a:t> w </a:t>
            </a:r>
            <a:r>
              <a:rPr lang="lt-LT" sz="2800" dirty="0" err="1" smtClean="0"/>
              <a:t>Petersburgu</a:t>
            </a:r>
            <a:r>
              <a:rPr lang="lt-LT" sz="2800" dirty="0" smtClean="0"/>
              <a:t>. </a:t>
            </a:r>
            <a:endParaRPr lang="lt-LT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lt-LT" sz="3200" b="1" dirty="0" err="1" smtClean="0"/>
              <a:t>Wydawnictwa</a:t>
            </a:r>
            <a:r>
              <a:rPr lang="lt-LT" sz="3200" b="1" dirty="0" smtClean="0"/>
              <a:t> </a:t>
            </a:r>
            <a:r>
              <a:rPr lang="lt-LT" sz="3200" b="1" dirty="0" err="1" smtClean="0"/>
              <a:t>Towarzystwa</a:t>
            </a:r>
            <a:endParaRPr lang="lt-LT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lt-LT" sz="2800" i="1" dirty="0" err="1" smtClean="0"/>
              <a:t>Записки</a:t>
            </a:r>
            <a:r>
              <a:rPr lang="lt-LT" sz="2800" i="1" dirty="0" smtClean="0"/>
              <a:t> </a:t>
            </a:r>
            <a:r>
              <a:rPr lang="lt-LT" sz="2800" i="1" dirty="0" err="1" smtClean="0"/>
              <a:t>Русского</a:t>
            </a:r>
            <a:r>
              <a:rPr lang="lt-LT" sz="2800" i="1" dirty="0" smtClean="0"/>
              <a:t> </a:t>
            </a:r>
            <a:r>
              <a:rPr lang="lt-LT" sz="2800" i="1" dirty="0" err="1" smtClean="0"/>
              <a:t>географического</a:t>
            </a:r>
            <a:r>
              <a:rPr lang="lt-LT" sz="2800" i="1" dirty="0" smtClean="0"/>
              <a:t> </a:t>
            </a:r>
            <a:r>
              <a:rPr lang="lt-LT" sz="2800" i="1" dirty="0" err="1" smtClean="0"/>
              <a:t>общества</a:t>
            </a:r>
            <a:r>
              <a:rPr lang="lt-LT" sz="2800" i="1" dirty="0" smtClean="0"/>
              <a:t> </a:t>
            </a:r>
            <a:r>
              <a:rPr lang="lt-LT" sz="2800" i="1" dirty="0" err="1" smtClean="0"/>
              <a:t>по</a:t>
            </a:r>
            <a:r>
              <a:rPr lang="lt-LT" sz="2800" i="1" dirty="0" smtClean="0"/>
              <a:t> </a:t>
            </a:r>
            <a:r>
              <a:rPr lang="lt-LT" sz="2800" i="1" dirty="0" err="1" smtClean="0"/>
              <a:t>отделению</a:t>
            </a:r>
            <a:r>
              <a:rPr lang="lt-LT" sz="2800" i="1" dirty="0" smtClean="0"/>
              <a:t> </a:t>
            </a:r>
            <a:r>
              <a:rPr lang="lt-LT" sz="2800" i="1" dirty="0" err="1" smtClean="0"/>
              <a:t>этнографии</a:t>
            </a:r>
            <a:r>
              <a:rPr lang="lt-LT" sz="2800" dirty="0" smtClean="0"/>
              <a:t> </a:t>
            </a:r>
            <a:r>
              <a:rPr lang="lt-LT" sz="2800" dirty="0" err="1" smtClean="0"/>
              <a:t>СПб</a:t>
            </a:r>
            <a:r>
              <a:rPr lang="lt-LT" sz="2800" dirty="0" smtClean="0"/>
              <a:t>., 1867 – 1925)</a:t>
            </a:r>
          </a:p>
          <a:p>
            <a:pPr>
              <a:buNone/>
            </a:pPr>
            <a:endParaRPr lang="lt-LT" sz="2800" dirty="0" smtClean="0"/>
          </a:p>
          <a:p>
            <a:r>
              <a:rPr lang="lt-LT" sz="2800" dirty="0" smtClean="0"/>
              <a:t> </a:t>
            </a:r>
            <a:r>
              <a:rPr lang="lt-LT" sz="2800" i="1" dirty="0" smtClean="0"/>
              <a:t>Известия </a:t>
            </a:r>
            <a:r>
              <a:rPr lang="lt-LT" sz="2800" i="1" dirty="0" err="1" smtClean="0"/>
              <a:t>Имп</a:t>
            </a:r>
            <a:r>
              <a:rPr lang="lt-LT" sz="2800" i="1" dirty="0" smtClean="0"/>
              <a:t>. </a:t>
            </a:r>
            <a:r>
              <a:rPr lang="lt-LT" sz="2800" i="1" dirty="0" err="1" smtClean="0"/>
              <a:t>Русского</a:t>
            </a:r>
            <a:r>
              <a:rPr lang="lt-LT" sz="2800" i="1" dirty="0" smtClean="0"/>
              <a:t> </a:t>
            </a:r>
            <a:r>
              <a:rPr lang="lt-LT" sz="2800" i="1" dirty="0" err="1" smtClean="0"/>
              <a:t>Географического</a:t>
            </a:r>
            <a:r>
              <a:rPr lang="lt-LT" sz="2800" i="1" dirty="0" smtClean="0"/>
              <a:t> </a:t>
            </a:r>
            <a:r>
              <a:rPr lang="lt-LT" sz="2800" i="1" dirty="0" err="1" smtClean="0"/>
              <a:t>общества</a:t>
            </a:r>
            <a:r>
              <a:rPr lang="lt-LT" sz="2800" i="1" dirty="0" smtClean="0"/>
              <a:t>, </a:t>
            </a:r>
            <a:r>
              <a:rPr lang="lt-LT" sz="2800" i="1" dirty="0" err="1" smtClean="0"/>
              <a:t>издаваемые</a:t>
            </a:r>
            <a:r>
              <a:rPr lang="lt-LT" sz="2800" i="1" dirty="0" smtClean="0"/>
              <a:t> </a:t>
            </a:r>
            <a:r>
              <a:rPr lang="lt-LT" sz="2800" i="1" dirty="0" err="1" smtClean="0"/>
              <a:t>под</a:t>
            </a:r>
            <a:r>
              <a:rPr lang="lt-LT" sz="2800" i="1" dirty="0" smtClean="0"/>
              <a:t> </a:t>
            </a:r>
            <a:r>
              <a:rPr lang="lt-LT" sz="2800" i="1" dirty="0" err="1" smtClean="0"/>
              <a:t>ред</a:t>
            </a:r>
            <a:r>
              <a:rPr lang="lt-LT" sz="2800" i="1" dirty="0" smtClean="0"/>
              <a:t>. </a:t>
            </a:r>
            <a:r>
              <a:rPr lang="lt-LT" sz="2800" i="1" dirty="0" err="1" smtClean="0"/>
              <a:t>секретаря</a:t>
            </a:r>
            <a:r>
              <a:rPr lang="lt-LT" sz="2800" i="1" dirty="0" smtClean="0"/>
              <a:t> </a:t>
            </a:r>
            <a:r>
              <a:rPr lang="lt-LT" sz="2800" i="1" dirty="0" err="1" smtClean="0"/>
              <a:t>общества</a:t>
            </a:r>
            <a:r>
              <a:rPr lang="lt-LT" sz="2800" dirty="0" smtClean="0"/>
              <a:t> (</a:t>
            </a:r>
            <a:r>
              <a:rPr lang="lt-LT" sz="2800" dirty="0" err="1" smtClean="0"/>
              <a:t>СПб</a:t>
            </a:r>
            <a:r>
              <a:rPr lang="lt-LT" sz="2800" dirty="0" smtClean="0"/>
              <a:t>., 1865 – 1917)</a:t>
            </a:r>
          </a:p>
          <a:p>
            <a:pPr>
              <a:buNone/>
            </a:pPr>
            <a:endParaRPr lang="lt-LT" sz="2800" dirty="0" smtClean="0"/>
          </a:p>
          <a:p>
            <a:r>
              <a:rPr lang="lt-LT" sz="2800" dirty="0" smtClean="0"/>
              <a:t> </a:t>
            </a:r>
            <a:r>
              <a:rPr lang="lt-LT" sz="2800" i="1" dirty="0" err="1" smtClean="0"/>
              <a:t>Живая</a:t>
            </a:r>
            <a:r>
              <a:rPr lang="lt-LT" sz="2800" i="1" dirty="0" smtClean="0"/>
              <a:t> </a:t>
            </a:r>
            <a:r>
              <a:rPr lang="lt-LT" sz="2800" i="1" dirty="0" err="1" smtClean="0"/>
              <a:t>старина</a:t>
            </a:r>
            <a:r>
              <a:rPr lang="lt-LT" sz="2800" i="1" dirty="0" smtClean="0"/>
              <a:t> </a:t>
            </a:r>
            <a:r>
              <a:rPr lang="lt-LT" sz="2800" dirty="0" smtClean="0"/>
              <a:t>(</a:t>
            </a:r>
            <a:r>
              <a:rPr lang="lt-LT" sz="2800" dirty="0" err="1" smtClean="0"/>
              <a:t>СПб</a:t>
            </a:r>
            <a:r>
              <a:rPr lang="lt-LT" sz="2800" dirty="0" smtClean="0"/>
              <a:t>., 1890 – 1917). </a:t>
            </a:r>
            <a:endParaRPr lang="lt-LT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lt-LT" sz="3200" b="1" dirty="0" err="1" smtClean="0"/>
              <a:t>Struktura</a:t>
            </a:r>
            <a:r>
              <a:rPr lang="lt-LT" sz="3200" b="1" dirty="0" smtClean="0"/>
              <a:t> </a:t>
            </a:r>
            <a:r>
              <a:rPr lang="lt-LT" sz="3200" b="1" dirty="0" err="1" smtClean="0"/>
              <a:t>wydawnictw</a:t>
            </a:r>
            <a:r>
              <a:rPr lang="lt-LT" sz="3200" b="1" dirty="0" smtClean="0"/>
              <a:t> </a:t>
            </a:r>
            <a:endParaRPr lang="lt-LT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lt-LT" sz="2800" dirty="0" err="1" smtClean="0">
                <a:solidFill>
                  <a:schemeClr val="tx2">
                    <a:lumMod val="10000"/>
                  </a:schemeClr>
                </a:solidFill>
              </a:rPr>
              <a:t>Zakładała</a:t>
            </a:r>
            <a:r>
              <a:rPr lang="lt-LT" sz="2800" dirty="0" smtClean="0"/>
              <a:t>:</a:t>
            </a:r>
          </a:p>
          <a:p>
            <a:r>
              <a:rPr lang="lt-LT" sz="2800" dirty="0" smtClean="0"/>
              <a:t> </a:t>
            </a:r>
            <a:r>
              <a:rPr lang="lt-LT" sz="2800" dirty="0" err="1" smtClean="0"/>
              <a:t>umieszczanie</a:t>
            </a:r>
            <a:r>
              <a:rPr lang="lt-LT" sz="2800" dirty="0" smtClean="0"/>
              <a:t> </a:t>
            </a:r>
            <a:r>
              <a:rPr lang="lt-LT" sz="2800" dirty="0" err="1" smtClean="0"/>
              <a:t>materiałów</a:t>
            </a:r>
            <a:r>
              <a:rPr lang="lt-LT" sz="2800" dirty="0" smtClean="0"/>
              <a:t> </a:t>
            </a:r>
            <a:r>
              <a:rPr lang="lt-LT" sz="2800" dirty="0" err="1" smtClean="0"/>
              <a:t>zgromadzonych</a:t>
            </a:r>
            <a:r>
              <a:rPr lang="lt-LT" sz="2800" dirty="0" smtClean="0"/>
              <a:t> </a:t>
            </a:r>
            <a:r>
              <a:rPr lang="lt-LT" sz="2800" dirty="0" err="1" smtClean="0"/>
              <a:t>podczas</a:t>
            </a:r>
            <a:r>
              <a:rPr lang="lt-LT" sz="2800" dirty="0" smtClean="0"/>
              <a:t> </a:t>
            </a:r>
            <a:r>
              <a:rPr lang="lt-LT" sz="2800" dirty="0" err="1" smtClean="0"/>
              <a:t>badań</a:t>
            </a:r>
            <a:r>
              <a:rPr lang="lt-LT" sz="2800" dirty="0" smtClean="0"/>
              <a:t> </a:t>
            </a:r>
            <a:r>
              <a:rPr lang="lt-LT" sz="2800" dirty="0" err="1" smtClean="0"/>
              <a:t>terenowych</a:t>
            </a:r>
            <a:endParaRPr lang="lt-LT" sz="2800" dirty="0" smtClean="0"/>
          </a:p>
          <a:p>
            <a:r>
              <a:rPr lang="lt-LT" sz="2800" dirty="0" smtClean="0"/>
              <a:t>analizę </a:t>
            </a:r>
            <a:r>
              <a:rPr lang="lt-LT" sz="2800" dirty="0" err="1" smtClean="0"/>
              <a:t>zabytków</a:t>
            </a:r>
            <a:r>
              <a:rPr lang="lt-LT" sz="2800" dirty="0" smtClean="0"/>
              <a:t> </a:t>
            </a:r>
            <a:r>
              <a:rPr lang="lt-LT" sz="2800" dirty="0" err="1" smtClean="0"/>
              <a:t>językowych</a:t>
            </a:r>
            <a:endParaRPr lang="lt-LT" sz="2800" dirty="0" smtClean="0"/>
          </a:p>
          <a:p>
            <a:r>
              <a:rPr lang="lt-LT" sz="2800" dirty="0" smtClean="0"/>
              <a:t> </a:t>
            </a:r>
            <a:r>
              <a:rPr lang="lt-LT" sz="2800" dirty="0" err="1" smtClean="0"/>
              <a:t>zawierało</a:t>
            </a:r>
            <a:r>
              <a:rPr lang="lt-LT" sz="2800" dirty="0" smtClean="0"/>
              <a:t> </a:t>
            </a:r>
            <a:r>
              <a:rPr lang="lt-LT" sz="2800" dirty="0" err="1" smtClean="0"/>
              <a:t>dział</a:t>
            </a:r>
            <a:r>
              <a:rPr lang="lt-LT" sz="2800" dirty="0" smtClean="0"/>
              <a:t> </a:t>
            </a:r>
            <a:r>
              <a:rPr lang="lt-LT" sz="2800" dirty="0" err="1" smtClean="0"/>
              <a:t>recenzji</a:t>
            </a:r>
            <a:endParaRPr lang="lt-LT" sz="2800" dirty="0" smtClean="0"/>
          </a:p>
          <a:p>
            <a:r>
              <a:rPr lang="lt-LT" sz="2800" dirty="0" smtClean="0"/>
              <a:t> </a:t>
            </a:r>
            <a:r>
              <a:rPr lang="lt-LT" sz="2800" dirty="0" err="1" smtClean="0"/>
              <a:t>umieszcanie</a:t>
            </a:r>
            <a:r>
              <a:rPr lang="lt-LT" sz="2800" dirty="0" smtClean="0"/>
              <a:t> </a:t>
            </a:r>
            <a:r>
              <a:rPr lang="lt-LT" sz="2800" dirty="0" err="1" smtClean="0"/>
              <a:t>bibliografii</a:t>
            </a:r>
            <a:r>
              <a:rPr lang="lt-LT" sz="2800" dirty="0" smtClean="0"/>
              <a:t> </a:t>
            </a:r>
            <a:r>
              <a:rPr lang="lt-LT" sz="2800" dirty="0" err="1" smtClean="0"/>
              <a:t>przydatnej</a:t>
            </a:r>
            <a:r>
              <a:rPr lang="lt-LT" sz="2800" dirty="0" smtClean="0"/>
              <a:t> </a:t>
            </a:r>
            <a:r>
              <a:rPr lang="lt-LT" sz="2800" dirty="0" err="1" smtClean="0"/>
              <a:t>do</a:t>
            </a:r>
            <a:r>
              <a:rPr lang="lt-LT" sz="2800" dirty="0" smtClean="0"/>
              <a:t> </a:t>
            </a:r>
            <a:r>
              <a:rPr lang="lt-LT" sz="2800" dirty="0" err="1" smtClean="0"/>
              <a:t>dalszych</a:t>
            </a:r>
            <a:r>
              <a:rPr lang="lt-LT" sz="2800" dirty="0" smtClean="0"/>
              <a:t> </a:t>
            </a:r>
            <a:r>
              <a:rPr lang="lt-LT" sz="2800" dirty="0" err="1" smtClean="0"/>
              <a:t>badań</a:t>
            </a:r>
            <a:r>
              <a:rPr lang="lt-LT" sz="2800" dirty="0" smtClean="0"/>
              <a:t> </a:t>
            </a:r>
            <a:r>
              <a:rPr lang="lt-LT" sz="2800" dirty="0" err="1" smtClean="0"/>
              <a:t>naukowych</a:t>
            </a:r>
            <a:endParaRPr lang="lt-LT" sz="2800" dirty="0" smtClean="0"/>
          </a:p>
          <a:p>
            <a:r>
              <a:rPr lang="lt-LT" sz="2800" dirty="0" err="1" smtClean="0"/>
              <a:t>dział</a:t>
            </a:r>
            <a:r>
              <a:rPr lang="lt-LT" sz="2800" dirty="0" smtClean="0"/>
              <a:t> </a:t>
            </a:r>
            <a:r>
              <a:rPr lang="lt-LT" sz="2800" dirty="0" err="1" smtClean="0"/>
              <a:t>korespondencji</a:t>
            </a:r>
            <a:r>
              <a:rPr lang="lt-LT" sz="2800" dirty="0" smtClean="0"/>
              <a:t> </a:t>
            </a:r>
            <a:endParaRPr lang="lt-LT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458032" cy="778098"/>
          </a:xfrm>
        </p:spPr>
        <p:txBody>
          <a:bodyPr>
            <a:normAutofit/>
          </a:bodyPr>
          <a:lstStyle/>
          <a:p>
            <a:r>
              <a:rPr lang="lt-LT" sz="3200" b="1" dirty="0" err="1" smtClean="0"/>
              <a:t>Eduard</a:t>
            </a:r>
            <a:r>
              <a:rPr lang="lt-LT" sz="3200" b="1" dirty="0" smtClean="0"/>
              <a:t> </a:t>
            </a:r>
            <a:r>
              <a:rPr lang="lt-LT" sz="3200" b="1" dirty="0" err="1" smtClean="0"/>
              <a:t>Volter</a:t>
            </a:r>
            <a:endParaRPr lang="lt-LT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980728"/>
            <a:ext cx="8229600" cy="4526280"/>
          </a:xfrm>
        </p:spPr>
        <p:txBody>
          <a:bodyPr>
            <a:noAutofit/>
          </a:bodyPr>
          <a:lstStyle/>
          <a:p>
            <a:r>
              <a:rPr lang="lt-LT" sz="2800" dirty="0" smtClean="0"/>
              <a:t>E. </a:t>
            </a:r>
            <a:r>
              <a:rPr lang="lt-LT" sz="2800" dirty="0" err="1" smtClean="0"/>
              <a:t>Volter</a:t>
            </a:r>
            <a:r>
              <a:rPr lang="lt-LT" sz="2800" dirty="0" smtClean="0"/>
              <a:t>, </a:t>
            </a:r>
            <a:r>
              <a:rPr lang="lt-LT" sz="2800" dirty="0" err="1" smtClean="0"/>
              <a:t>wybrany</a:t>
            </a:r>
            <a:r>
              <a:rPr lang="lt-LT" sz="2800" dirty="0" smtClean="0"/>
              <a:t> na </a:t>
            </a:r>
            <a:r>
              <a:rPr lang="lt-LT" sz="2800" dirty="0" err="1" smtClean="0"/>
              <a:t>członka</a:t>
            </a:r>
            <a:r>
              <a:rPr lang="lt-LT" sz="2800" dirty="0" smtClean="0"/>
              <a:t> </a:t>
            </a:r>
            <a:r>
              <a:rPr lang="lt-LT" sz="2800" i="1" dirty="0" err="1" smtClean="0"/>
              <a:t>Towarzystwa</a:t>
            </a:r>
            <a:r>
              <a:rPr lang="lt-LT" sz="2800" i="1" dirty="0" smtClean="0"/>
              <a:t> </a:t>
            </a:r>
            <a:r>
              <a:rPr lang="lt-LT" sz="2800" dirty="0" smtClean="0"/>
              <a:t>w 1883 r., </a:t>
            </a:r>
            <a:r>
              <a:rPr lang="lt-LT" sz="2800" dirty="0" err="1" smtClean="0"/>
              <a:t>był</a:t>
            </a:r>
            <a:r>
              <a:rPr lang="lt-LT" sz="2800" dirty="0" smtClean="0"/>
              <a:t> </a:t>
            </a:r>
            <a:r>
              <a:rPr lang="lt-LT" sz="2800" dirty="0" err="1" smtClean="0"/>
              <a:t>zachęcony</a:t>
            </a:r>
            <a:r>
              <a:rPr lang="lt-LT" sz="2800" dirty="0" smtClean="0"/>
              <a:t> </a:t>
            </a:r>
            <a:r>
              <a:rPr lang="lt-LT" sz="2800" dirty="0" err="1" smtClean="0"/>
              <a:t>do</a:t>
            </a:r>
            <a:r>
              <a:rPr lang="lt-LT" sz="2800" dirty="0" smtClean="0"/>
              <a:t> </a:t>
            </a:r>
            <a:r>
              <a:rPr lang="lt-LT" sz="2800" dirty="0" err="1" smtClean="0"/>
              <a:t>badań</a:t>
            </a:r>
            <a:r>
              <a:rPr lang="lt-LT" sz="2800" dirty="0" smtClean="0"/>
              <a:t> </a:t>
            </a:r>
            <a:r>
              <a:rPr lang="lt-LT" sz="2800" dirty="0" err="1" smtClean="0"/>
              <a:t>przez</a:t>
            </a:r>
            <a:r>
              <a:rPr lang="lt-LT" sz="2800" dirty="0" smtClean="0"/>
              <a:t> A. </a:t>
            </a:r>
            <a:r>
              <a:rPr lang="lt-LT" sz="2800" dirty="0" err="1" smtClean="0"/>
              <a:t>Bezzenbergera</a:t>
            </a:r>
            <a:r>
              <a:rPr lang="lt-LT" sz="2800" dirty="0" smtClean="0"/>
              <a:t>, A. </a:t>
            </a:r>
            <a:r>
              <a:rPr lang="lt-LT" sz="2800" dirty="0" err="1" smtClean="0"/>
              <a:t>Brücknera</a:t>
            </a:r>
            <a:r>
              <a:rPr lang="lt-LT" sz="2800" dirty="0" smtClean="0"/>
              <a:t> i A. </a:t>
            </a:r>
            <a:r>
              <a:rPr lang="lt-LT" sz="2800" dirty="0" err="1" smtClean="0"/>
              <a:t>Leskiena</a:t>
            </a:r>
            <a:r>
              <a:rPr lang="lt-LT" sz="2800" dirty="0" smtClean="0"/>
              <a:t>. </a:t>
            </a:r>
          </a:p>
          <a:p>
            <a:r>
              <a:rPr lang="lt-LT" sz="2800" dirty="0" smtClean="0"/>
              <a:t>W latach1884–1887  </a:t>
            </a:r>
            <a:r>
              <a:rPr lang="lt-LT" sz="2800" dirty="0" err="1" smtClean="0"/>
              <a:t>gromadził</a:t>
            </a:r>
            <a:r>
              <a:rPr lang="lt-LT" sz="2800" dirty="0" smtClean="0"/>
              <a:t> </a:t>
            </a:r>
            <a:r>
              <a:rPr lang="lt-LT" sz="2800" dirty="0" err="1" smtClean="0"/>
              <a:t>materiały</a:t>
            </a:r>
            <a:r>
              <a:rPr lang="lt-LT" sz="2800" dirty="0" smtClean="0"/>
              <a:t> </a:t>
            </a:r>
            <a:r>
              <a:rPr lang="lt-LT" sz="2800" dirty="0" err="1" smtClean="0"/>
              <a:t>ludoznawcze</a:t>
            </a:r>
            <a:r>
              <a:rPr lang="lt-LT" sz="2800" dirty="0" smtClean="0"/>
              <a:t> w </a:t>
            </a:r>
            <a:r>
              <a:rPr lang="lt-LT" sz="2800" dirty="0" err="1" smtClean="0"/>
              <a:t>okolicach</a:t>
            </a:r>
            <a:r>
              <a:rPr lang="lt-LT" sz="2800" dirty="0" smtClean="0"/>
              <a:t> </a:t>
            </a:r>
            <a:r>
              <a:rPr lang="lt-LT" sz="2800" dirty="0" err="1" smtClean="0"/>
              <a:t>Wilna</a:t>
            </a:r>
            <a:r>
              <a:rPr lang="lt-LT" sz="2800" dirty="0" smtClean="0"/>
              <a:t> i </a:t>
            </a:r>
            <a:r>
              <a:rPr lang="lt-LT" sz="2800" dirty="0" err="1" smtClean="0"/>
              <a:t>Święcian</a:t>
            </a:r>
            <a:r>
              <a:rPr lang="lt-LT" sz="2800" dirty="0" smtClean="0"/>
              <a:t>, na </a:t>
            </a:r>
            <a:r>
              <a:rPr lang="lt-LT" sz="2800" dirty="0" err="1" smtClean="0"/>
              <a:t>Żmudzi</a:t>
            </a:r>
            <a:r>
              <a:rPr lang="lt-LT" sz="2800" dirty="0" smtClean="0"/>
              <a:t> i w </a:t>
            </a:r>
            <a:r>
              <a:rPr lang="lt-LT" sz="2800" dirty="0" err="1" smtClean="0"/>
              <a:t>kraju</a:t>
            </a:r>
            <a:r>
              <a:rPr lang="lt-LT" sz="2800" dirty="0" smtClean="0"/>
              <a:t> </a:t>
            </a:r>
            <a:r>
              <a:rPr lang="lt-LT" sz="2800" dirty="0" err="1" smtClean="0"/>
              <a:t>Nadniemeńskim</a:t>
            </a:r>
            <a:r>
              <a:rPr lang="lt-LT" sz="2800" dirty="0" smtClean="0"/>
              <a:t>; w </a:t>
            </a:r>
            <a:r>
              <a:rPr lang="lt-LT" sz="2800" dirty="0" err="1" smtClean="0"/>
              <a:t>ciągu</a:t>
            </a:r>
            <a:r>
              <a:rPr lang="lt-LT" sz="2800" dirty="0" smtClean="0"/>
              <a:t> 16 </a:t>
            </a:r>
            <a:r>
              <a:rPr lang="lt-LT" sz="2800" dirty="0" err="1" smtClean="0"/>
              <a:t>miesięcy</a:t>
            </a:r>
            <a:r>
              <a:rPr lang="lt-LT" sz="2800" dirty="0" smtClean="0"/>
              <a:t> </a:t>
            </a:r>
            <a:r>
              <a:rPr lang="lt-LT" sz="2800" dirty="0" err="1" smtClean="0"/>
              <a:t>odwiedził</a:t>
            </a:r>
            <a:r>
              <a:rPr lang="lt-LT" sz="2800" dirty="0" smtClean="0"/>
              <a:t> 128 </a:t>
            </a:r>
            <a:r>
              <a:rPr lang="lt-LT" sz="2800" dirty="0" err="1" smtClean="0"/>
              <a:t>miejscowości</a:t>
            </a:r>
            <a:r>
              <a:rPr lang="lt-LT" sz="2800" dirty="0" smtClean="0"/>
              <a:t>.</a:t>
            </a:r>
          </a:p>
          <a:p>
            <a:r>
              <a:rPr lang="lt-LT" sz="2800" dirty="0" err="1" smtClean="0"/>
              <a:t>Opracował</a:t>
            </a:r>
            <a:r>
              <a:rPr lang="lt-LT" sz="2800" dirty="0" smtClean="0"/>
              <a:t> </a:t>
            </a:r>
            <a:r>
              <a:rPr lang="lt-LT" sz="2800" dirty="0" err="1" smtClean="0"/>
              <a:t>programy</a:t>
            </a:r>
            <a:r>
              <a:rPr lang="lt-LT" sz="2800" dirty="0" smtClean="0"/>
              <a:t> </a:t>
            </a:r>
            <a:r>
              <a:rPr lang="lt-LT" sz="2800" dirty="0" err="1" smtClean="0"/>
              <a:t>do</a:t>
            </a:r>
            <a:r>
              <a:rPr lang="lt-LT" sz="2800" dirty="0" smtClean="0"/>
              <a:t> </a:t>
            </a:r>
            <a:r>
              <a:rPr lang="lt-LT" sz="2800" dirty="0" err="1" smtClean="0"/>
              <a:t>badań</a:t>
            </a:r>
            <a:r>
              <a:rPr lang="lt-LT" sz="2800" dirty="0" smtClean="0"/>
              <a:t>: </a:t>
            </a:r>
            <a:r>
              <a:rPr lang="lt-LT" sz="2800" i="1" dirty="0" err="1" smtClean="0"/>
              <a:t>Об</a:t>
            </a:r>
            <a:r>
              <a:rPr lang="lt-LT" sz="2800" i="1" dirty="0" smtClean="0"/>
              <a:t> </a:t>
            </a:r>
            <a:r>
              <a:rPr lang="lt-LT" sz="2800" i="1" dirty="0" err="1" smtClean="0"/>
              <a:t>изучении</a:t>
            </a:r>
            <a:r>
              <a:rPr lang="lt-LT" sz="2800" i="1" dirty="0" smtClean="0"/>
              <a:t> </a:t>
            </a:r>
            <a:r>
              <a:rPr lang="lt-LT" sz="2800" i="1" dirty="0" err="1" smtClean="0"/>
              <a:t>Литвы</a:t>
            </a:r>
            <a:r>
              <a:rPr lang="lt-LT" sz="2800" i="1" dirty="0" smtClean="0"/>
              <a:t> и </a:t>
            </a:r>
            <a:r>
              <a:rPr lang="lt-LT" sz="2800" i="1" dirty="0" err="1" smtClean="0"/>
              <a:t>Жмудии</a:t>
            </a:r>
            <a:r>
              <a:rPr lang="lt-LT" sz="2800" dirty="0" smtClean="0"/>
              <a:t>(1886), </a:t>
            </a:r>
            <a:r>
              <a:rPr lang="lt-LT" sz="2800" i="1" dirty="0" err="1" smtClean="0"/>
              <a:t>Об</a:t>
            </a:r>
            <a:r>
              <a:rPr lang="lt-LT" sz="2800" i="1" dirty="0" smtClean="0"/>
              <a:t> </a:t>
            </a:r>
            <a:r>
              <a:rPr lang="lt-LT" sz="2800" i="1" dirty="0" err="1" smtClean="0"/>
              <a:t>изучении</a:t>
            </a:r>
            <a:r>
              <a:rPr lang="lt-LT" sz="2800" i="1" dirty="0" smtClean="0"/>
              <a:t> </a:t>
            </a:r>
            <a:r>
              <a:rPr lang="lt-LT" sz="2800" i="1" dirty="0" err="1" smtClean="0"/>
              <a:t>Литовской</a:t>
            </a:r>
            <a:r>
              <a:rPr lang="lt-LT" sz="2800" i="1" dirty="0" smtClean="0"/>
              <a:t> </a:t>
            </a:r>
            <a:r>
              <a:rPr lang="lt-LT" sz="2800" i="1" dirty="0" err="1" smtClean="0"/>
              <a:t>мифологии</a:t>
            </a:r>
            <a:r>
              <a:rPr lang="lt-LT" sz="2800" i="1" dirty="0" smtClean="0"/>
              <a:t> (</a:t>
            </a:r>
            <a:r>
              <a:rPr lang="lt-LT" sz="2800" dirty="0" smtClean="0"/>
              <a:t>1887).</a:t>
            </a:r>
          </a:p>
          <a:p>
            <a:r>
              <a:rPr lang="lt-LT" sz="2800" dirty="0" err="1" smtClean="0"/>
              <a:t>Materiały</a:t>
            </a:r>
            <a:r>
              <a:rPr lang="lt-LT" sz="2800" dirty="0" smtClean="0"/>
              <a:t> z </a:t>
            </a:r>
            <a:r>
              <a:rPr lang="lt-LT" sz="2800" dirty="0" err="1" smtClean="0"/>
              <a:t>Litwy</a:t>
            </a:r>
            <a:r>
              <a:rPr lang="lt-LT" sz="2800" dirty="0" smtClean="0"/>
              <a:t> </a:t>
            </a:r>
            <a:r>
              <a:rPr lang="lt-LT" sz="2800" dirty="0" err="1" smtClean="0"/>
              <a:t>gromadził</a:t>
            </a:r>
            <a:r>
              <a:rPr lang="lt-LT" sz="2800" dirty="0" smtClean="0"/>
              <a:t> </a:t>
            </a:r>
            <a:r>
              <a:rPr lang="lt-LT" sz="2800" dirty="0" err="1" smtClean="0"/>
              <a:t>dla</a:t>
            </a:r>
            <a:r>
              <a:rPr lang="lt-LT" sz="2800" dirty="0" smtClean="0"/>
              <a:t> </a:t>
            </a:r>
            <a:r>
              <a:rPr lang="lt-LT" sz="2800" dirty="0" err="1" smtClean="0"/>
              <a:t>niego</a:t>
            </a:r>
            <a:r>
              <a:rPr lang="lt-LT" sz="2800" dirty="0" smtClean="0"/>
              <a:t> M. </a:t>
            </a:r>
            <a:r>
              <a:rPr lang="lt-LT" sz="2800" dirty="0" err="1" smtClean="0"/>
              <a:t>Dowojna-Sylwestrowicz</a:t>
            </a:r>
            <a:endParaRPr lang="lt-LT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53536"/>
            <a:ext cx="8219256" cy="727192"/>
          </a:xfrm>
        </p:spPr>
        <p:txBody>
          <a:bodyPr>
            <a:normAutofit/>
          </a:bodyPr>
          <a:lstStyle/>
          <a:p>
            <a:r>
              <a:rPr lang="lt-LT" sz="3200" b="1" dirty="0" err="1" smtClean="0"/>
              <a:t>Litewskie</a:t>
            </a:r>
            <a:r>
              <a:rPr lang="lt-LT" sz="3200" b="1" dirty="0" smtClean="0"/>
              <a:t> </a:t>
            </a:r>
            <a:r>
              <a:rPr lang="lt-LT" sz="3200" b="1" dirty="0" err="1" smtClean="0"/>
              <a:t>Towarzystwo</a:t>
            </a:r>
            <a:r>
              <a:rPr lang="lt-LT" sz="3200" b="1" dirty="0" smtClean="0"/>
              <a:t> </a:t>
            </a:r>
            <a:r>
              <a:rPr lang="lt-LT" sz="3200" b="1" dirty="0" err="1" smtClean="0"/>
              <a:t>Literackie</a:t>
            </a:r>
            <a:r>
              <a:rPr lang="lt-LT" sz="3200" b="1" dirty="0" smtClean="0"/>
              <a:t> </a:t>
            </a:r>
            <a:endParaRPr lang="lt-LT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980728"/>
            <a:ext cx="8157592" cy="5184576"/>
          </a:xfrm>
        </p:spPr>
        <p:txBody>
          <a:bodyPr>
            <a:noAutofit/>
          </a:bodyPr>
          <a:lstStyle/>
          <a:p>
            <a:r>
              <a:rPr lang="lt-LT" sz="2800" dirty="0" smtClean="0"/>
              <a:t> </a:t>
            </a:r>
            <a:r>
              <a:rPr lang="lt-LT" sz="2800" dirty="0" err="1" smtClean="0"/>
              <a:t>Istniało</a:t>
            </a:r>
            <a:r>
              <a:rPr lang="lt-LT" sz="2800" dirty="0" smtClean="0"/>
              <a:t> w </a:t>
            </a:r>
            <a:r>
              <a:rPr lang="lt-LT" sz="2800" dirty="0" err="1" smtClean="0"/>
              <a:t>latach</a:t>
            </a:r>
            <a:r>
              <a:rPr lang="lt-LT" sz="2800" dirty="0" smtClean="0"/>
              <a:t> 1879 - 1923.</a:t>
            </a:r>
          </a:p>
          <a:p>
            <a:r>
              <a:rPr lang="lt-LT" sz="2800" dirty="0" smtClean="0"/>
              <a:t>W </a:t>
            </a:r>
            <a:r>
              <a:rPr lang="lt-LT" sz="2800" dirty="0" err="1" smtClean="0"/>
              <a:t>Towarzystwie</a:t>
            </a:r>
            <a:r>
              <a:rPr lang="lt-LT" sz="2800" dirty="0" smtClean="0"/>
              <a:t> </a:t>
            </a:r>
            <a:r>
              <a:rPr lang="lt-LT" sz="2800" dirty="0" err="1" smtClean="0"/>
              <a:t>działali</a:t>
            </a:r>
            <a:r>
              <a:rPr lang="lt-LT" sz="2800" dirty="0" smtClean="0"/>
              <a:t> </a:t>
            </a:r>
            <a:r>
              <a:rPr lang="lt-LT" sz="2800" dirty="0" err="1" smtClean="0"/>
              <a:t>znani</a:t>
            </a:r>
            <a:r>
              <a:rPr lang="lt-LT" sz="2800" dirty="0" smtClean="0"/>
              <a:t> </a:t>
            </a:r>
            <a:r>
              <a:rPr lang="lt-LT" sz="2800" dirty="0" err="1" smtClean="0"/>
              <a:t>niemieccy</a:t>
            </a:r>
            <a:r>
              <a:rPr lang="lt-LT" sz="2800" dirty="0" smtClean="0"/>
              <a:t>, </a:t>
            </a:r>
            <a:r>
              <a:rPr lang="lt-LT" sz="2800" dirty="0" err="1" smtClean="0"/>
              <a:t>polscy</a:t>
            </a:r>
            <a:r>
              <a:rPr lang="lt-LT" sz="2800" dirty="0" smtClean="0"/>
              <a:t> i </a:t>
            </a:r>
            <a:r>
              <a:rPr lang="lt-LT" sz="2800" dirty="0" err="1" smtClean="0"/>
              <a:t>rosyjscy</a:t>
            </a:r>
            <a:r>
              <a:rPr lang="lt-LT" sz="2800" dirty="0" smtClean="0"/>
              <a:t> </a:t>
            </a:r>
            <a:r>
              <a:rPr lang="lt-LT" sz="2800" dirty="0" err="1" smtClean="0"/>
              <a:t>językoznawcy</a:t>
            </a:r>
            <a:r>
              <a:rPr lang="lt-LT" sz="2800" dirty="0" smtClean="0"/>
              <a:t>: </a:t>
            </a:r>
            <a:r>
              <a:rPr lang="lt-LT" sz="2800" dirty="0" smtClean="0">
                <a:solidFill>
                  <a:schemeClr val="accent2">
                    <a:lumMod val="50000"/>
                  </a:schemeClr>
                </a:solidFill>
              </a:rPr>
              <a:t>Silvestras Baltramaitis, Antanas Baranauskas, Jonas Basanavičius, </a:t>
            </a:r>
            <a:r>
              <a:rPr lang="lt-LT" sz="2800" dirty="0" err="1" smtClean="0">
                <a:solidFill>
                  <a:schemeClr val="accent2">
                    <a:lumMod val="50000"/>
                  </a:schemeClr>
                </a:solidFill>
              </a:rPr>
              <a:t>Adalbert</a:t>
            </a:r>
            <a:r>
              <a:rPr lang="lt-LT" sz="28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lt-LT" sz="2800" dirty="0" err="1" smtClean="0">
                <a:solidFill>
                  <a:schemeClr val="accent2">
                    <a:lumMod val="50000"/>
                  </a:schemeClr>
                </a:solidFill>
              </a:rPr>
              <a:t>Bezzenberger</a:t>
            </a:r>
            <a:r>
              <a:rPr lang="lt-LT" sz="2800" dirty="0" smtClean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lt-LT" sz="2800" dirty="0" err="1" smtClean="0">
                <a:solidFill>
                  <a:schemeClr val="accent2">
                    <a:lumMod val="50000"/>
                  </a:schemeClr>
                </a:solidFill>
              </a:rPr>
              <a:t>Filip</a:t>
            </a:r>
            <a:r>
              <a:rPr lang="lt-LT" sz="28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lt-LT" sz="2800" dirty="0" err="1" smtClean="0">
                <a:solidFill>
                  <a:schemeClr val="accent2">
                    <a:lumMod val="50000"/>
                  </a:schemeClr>
                </a:solidFill>
              </a:rPr>
              <a:t>Fortunatow</a:t>
            </a:r>
            <a:r>
              <a:rPr lang="lt-LT" sz="2800" dirty="0" smtClean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lt-LT" sz="2800" dirty="0" err="1" smtClean="0">
                <a:solidFill>
                  <a:schemeClr val="accent2">
                    <a:lumMod val="50000"/>
                  </a:schemeClr>
                </a:solidFill>
              </a:rPr>
              <a:t>Jan</a:t>
            </a:r>
            <a:r>
              <a:rPr lang="lt-LT" sz="28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lt-LT" sz="2800" dirty="0" err="1" smtClean="0">
                <a:solidFill>
                  <a:schemeClr val="accent2">
                    <a:lumMod val="50000"/>
                  </a:schemeClr>
                </a:solidFill>
              </a:rPr>
              <a:t>Karłowicz</a:t>
            </a:r>
            <a:r>
              <a:rPr lang="lt-LT" sz="2800" dirty="0" smtClean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lt-LT" sz="2800" dirty="0" err="1" smtClean="0">
                <a:solidFill>
                  <a:schemeClr val="accent2">
                    <a:lumMod val="50000"/>
                  </a:schemeClr>
                </a:solidFill>
              </a:rPr>
              <a:t>Jan</a:t>
            </a:r>
            <a:r>
              <a:rPr lang="lt-LT" sz="28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lt-LT" sz="2800" dirty="0" err="1" smtClean="0">
                <a:solidFill>
                  <a:schemeClr val="accent2">
                    <a:lumMod val="50000"/>
                  </a:schemeClr>
                </a:solidFill>
              </a:rPr>
              <a:t>Boduen</a:t>
            </a:r>
            <a:r>
              <a:rPr lang="lt-LT" sz="28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lt-LT" sz="2800" dirty="0" err="1" smtClean="0">
                <a:solidFill>
                  <a:schemeClr val="accent2">
                    <a:lumMod val="50000"/>
                  </a:schemeClr>
                </a:solidFill>
              </a:rPr>
              <a:t>de</a:t>
            </a:r>
            <a:r>
              <a:rPr lang="lt-LT" sz="28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lt-LT" sz="2800" dirty="0" err="1" smtClean="0">
                <a:solidFill>
                  <a:schemeClr val="accent2">
                    <a:lumMod val="50000"/>
                  </a:schemeClr>
                </a:solidFill>
              </a:rPr>
              <a:t>Kurtene</a:t>
            </a:r>
            <a:r>
              <a:rPr lang="lt-LT" sz="2800" dirty="0" smtClean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lt-LT" sz="2800" dirty="0" err="1" smtClean="0">
                <a:solidFill>
                  <a:schemeClr val="accent2">
                    <a:lumMod val="50000"/>
                  </a:schemeClr>
                </a:solidFill>
              </a:rPr>
              <a:t>Georg</a:t>
            </a:r>
            <a:r>
              <a:rPr lang="lt-LT" sz="28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lt-LT" sz="2800" dirty="0" err="1" smtClean="0">
                <a:solidFill>
                  <a:schemeClr val="accent2">
                    <a:lumMod val="50000"/>
                  </a:schemeClr>
                </a:solidFill>
              </a:rPr>
              <a:t>Nesselman</a:t>
            </a:r>
            <a:r>
              <a:rPr lang="lt-LT" sz="2800" dirty="0" smtClean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lt-LT" sz="2800" dirty="0" err="1" smtClean="0">
                <a:solidFill>
                  <a:schemeClr val="accent2">
                    <a:lumMod val="50000"/>
                  </a:schemeClr>
                </a:solidFill>
              </a:rPr>
              <a:t>Eduard</a:t>
            </a:r>
            <a:r>
              <a:rPr lang="lt-LT" sz="28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lt-LT" sz="2800" dirty="0" err="1" smtClean="0">
                <a:solidFill>
                  <a:schemeClr val="accent2">
                    <a:lumMod val="50000"/>
                  </a:schemeClr>
                </a:solidFill>
              </a:rPr>
              <a:t>Volter</a:t>
            </a:r>
            <a:r>
              <a:rPr lang="lt-LT" sz="2800" dirty="0" smtClean="0"/>
              <a:t>.</a:t>
            </a:r>
          </a:p>
          <a:p>
            <a:r>
              <a:rPr lang="lt-LT" sz="2800" dirty="0" err="1" smtClean="0"/>
              <a:t>Towarzystwo</a:t>
            </a:r>
            <a:r>
              <a:rPr lang="lt-LT" sz="2800" dirty="0" smtClean="0"/>
              <a:t> </a:t>
            </a:r>
            <a:r>
              <a:rPr lang="lt-LT" sz="2800" dirty="0" err="1" smtClean="0"/>
              <a:t>miało</a:t>
            </a:r>
            <a:r>
              <a:rPr lang="lt-LT" sz="2800" dirty="0" smtClean="0"/>
              <a:t> </a:t>
            </a:r>
            <a:r>
              <a:rPr lang="lt-LT" sz="2800" dirty="0" err="1" smtClean="0"/>
              <a:t>swój</a:t>
            </a:r>
            <a:r>
              <a:rPr lang="lt-LT" sz="2800" dirty="0" smtClean="0"/>
              <a:t> </a:t>
            </a:r>
            <a:r>
              <a:rPr lang="lt-LT" sz="2800" dirty="0" err="1" smtClean="0"/>
              <a:t>organ</a:t>
            </a:r>
            <a:r>
              <a:rPr lang="lt-LT" sz="2800" dirty="0" smtClean="0"/>
              <a:t> </a:t>
            </a:r>
            <a:r>
              <a:rPr lang="lt-LT" sz="2800" dirty="0" err="1" smtClean="0"/>
              <a:t>wydawniczy</a:t>
            </a:r>
            <a:r>
              <a:rPr lang="lt-LT" sz="2800" dirty="0" smtClean="0"/>
              <a:t> - „</a:t>
            </a:r>
            <a:r>
              <a:rPr lang="lt-LT" sz="2800" dirty="0" err="1" smtClean="0"/>
              <a:t>Mitteilungen</a:t>
            </a:r>
            <a:r>
              <a:rPr lang="lt-LT" sz="2800" dirty="0" smtClean="0"/>
              <a:t> </a:t>
            </a:r>
            <a:r>
              <a:rPr lang="lt-LT" sz="2800" dirty="0" err="1" smtClean="0"/>
              <a:t>der</a:t>
            </a:r>
            <a:r>
              <a:rPr lang="lt-LT" sz="2800" dirty="0" smtClean="0"/>
              <a:t> </a:t>
            </a:r>
            <a:r>
              <a:rPr lang="lt-LT" sz="2800" dirty="0" err="1" smtClean="0"/>
              <a:t>litauischen</a:t>
            </a:r>
            <a:r>
              <a:rPr lang="lt-LT" sz="2800" dirty="0" smtClean="0"/>
              <a:t> </a:t>
            </a:r>
            <a:r>
              <a:rPr lang="lt-LT" sz="2800" dirty="0" err="1" smtClean="0"/>
              <a:t>literarischen</a:t>
            </a:r>
            <a:r>
              <a:rPr lang="lt-LT" sz="2800" dirty="0" smtClean="0"/>
              <a:t> </a:t>
            </a:r>
            <a:r>
              <a:rPr lang="lt-LT" sz="2800" dirty="0" err="1" smtClean="0"/>
              <a:t>Gesellschaft</a:t>
            </a:r>
            <a:r>
              <a:rPr lang="lt-LT" sz="2800" dirty="0" smtClean="0"/>
              <a:t>“ (1880–1912).</a:t>
            </a:r>
            <a:endParaRPr lang="lt-LT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lt-LT" sz="3200" b="1" dirty="0" err="1" smtClean="0"/>
              <a:t>Litewskie</a:t>
            </a:r>
            <a:r>
              <a:rPr lang="lt-LT" sz="3200" b="1" dirty="0" smtClean="0"/>
              <a:t> </a:t>
            </a:r>
            <a:r>
              <a:rPr lang="lt-LT" sz="3200" b="1" dirty="0" err="1" smtClean="0"/>
              <a:t>Towarzystwo</a:t>
            </a:r>
            <a:r>
              <a:rPr lang="lt-LT" sz="3200" b="1" dirty="0" smtClean="0"/>
              <a:t> </a:t>
            </a:r>
            <a:r>
              <a:rPr lang="lt-LT" sz="3200" b="1" dirty="0" err="1" smtClean="0"/>
              <a:t>Naukowe</a:t>
            </a:r>
            <a:r>
              <a:rPr lang="lt-LT" sz="3200" b="1" dirty="0" smtClean="0"/>
              <a:t> – Lietuvių mokslo draugija (LMD)</a:t>
            </a:r>
            <a:endParaRPr lang="lt-LT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lt-LT" sz="2800" dirty="0" smtClean="0"/>
              <a:t>LMD </a:t>
            </a:r>
            <a:r>
              <a:rPr lang="lt-LT" sz="2800" dirty="0" err="1" smtClean="0"/>
              <a:t>rozpoczęło</a:t>
            </a:r>
            <a:r>
              <a:rPr lang="lt-LT" sz="2800" dirty="0" smtClean="0"/>
              <a:t> </a:t>
            </a:r>
            <a:r>
              <a:rPr lang="lt-LT" sz="2800" dirty="0" err="1" smtClean="0"/>
              <a:t>swoją</a:t>
            </a:r>
            <a:r>
              <a:rPr lang="lt-LT" sz="2800" dirty="0" smtClean="0"/>
              <a:t> </a:t>
            </a:r>
            <a:r>
              <a:rPr lang="lt-LT" sz="2800" dirty="0" err="1" smtClean="0"/>
              <a:t>działalność</a:t>
            </a:r>
            <a:r>
              <a:rPr lang="lt-LT" sz="2800" dirty="0" smtClean="0"/>
              <a:t> w  1907 roku i </a:t>
            </a:r>
            <a:r>
              <a:rPr lang="lt-LT" sz="2800" dirty="0" err="1" smtClean="0"/>
              <a:t>działało</a:t>
            </a:r>
            <a:r>
              <a:rPr lang="lt-LT" sz="2800" dirty="0" smtClean="0"/>
              <a:t> </a:t>
            </a:r>
            <a:r>
              <a:rPr lang="lt-LT" sz="2800" dirty="0" err="1" smtClean="0"/>
              <a:t>do</a:t>
            </a:r>
            <a:r>
              <a:rPr lang="lt-LT" sz="2800" dirty="0" smtClean="0"/>
              <a:t> 1940 roku; </a:t>
            </a:r>
            <a:r>
              <a:rPr lang="lt-LT" sz="2800" dirty="0" err="1" smtClean="0"/>
              <a:t>zainicjowane</a:t>
            </a:r>
            <a:r>
              <a:rPr lang="lt-LT" sz="2800" dirty="0" smtClean="0"/>
              <a:t> </a:t>
            </a:r>
            <a:r>
              <a:rPr lang="lt-LT" sz="2800" dirty="0" err="1" smtClean="0"/>
              <a:t>przez</a:t>
            </a:r>
            <a:r>
              <a:rPr lang="lt-LT" sz="2800" dirty="0" smtClean="0"/>
              <a:t> </a:t>
            </a:r>
            <a:r>
              <a:rPr lang="lt-LT" sz="2800" dirty="0" err="1" smtClean="0"/>
              <a:t>Jonasa</a:t>
            </a:r>
            <a:r>
              <a:rPr lang="lt-LT" sz="2800" dirty="0" smtClean="0"/>
              <a:t> </a:t>
            </a:r>
            <a:r>
              <a:rPr lang="lt-LT" sz="2800" dirty="0" err="1" smtClean="0"/>
              <a:t>Basanavičiusa</a:t>
            </a:r>
            <a:r>
              <a:rPr lang="lt-LT" sz="2800" dirty="0" smtClean="0"/>
              <a:t>.</a:t>
            </a:r>
          </a:p>
          <a:p>
            <a:r>
              <a:rPr lang="lt-LT" sz="2800" dirty="0" err="1" smtClean="0"/>
              <a:t>Towarzystwo</a:t>
            </a:r>
            <a:r>
              <a:rPr lang="lt-LT" sz="2800" dirty="0" smtClean="0"/>
              <a:t> </a:t>
            </a:r>
            <a:r>
              <a:rPr lang="lt-LT" sz="2800" dirty="0" err="1" smtClean="0"/>
              <a:t>prowadzilo</a:t>
            </a:r>
            <a:r>
              <a:rPr lang="lt-LT" sz="2800" dirty="0" smtClean="0"/>
              <a:t> </a:t>
            </a:r>
            <a:r>
              <a:rPr lang="lt-LT" sz="2800" dirty="0" err="1" smtClean="0"/>
              <a:t>badania</a:t>
            </a:r>
            <a:r>
              <a:rPr lang="lt-LT" sz="2800" dirty="0" smtClean="0"/>
              <a:t> w </a:t>
            </a:r>
            <a:r>
              <a:rPr lang="lt-LT" sz="2800" dirty="0" err="1" smtClean="0"/>
              <a:t>dziedzinie</a:t>
            </a:r>
            <a:r>
              <a:rPr lang="lt-LT" sz="2800" dirty="0" smtClean="0"/>
              <a:t> </a:t>
            </a:r>
            <a:r>
              <a:rPr lang="lt-LT" sz="2800" dirty="0" err="1" smtClean="0"/>
              <a:t>litewskiej</a:t>
            </a:r>
            <a:r>
              <a:rPr lang="lt-LT" sz="2800" dirty="0" smtClean="0"/>
              <a:t> </a:t>
            </a:r>
            <a:r>
              <a:rPr lang="lt-LT" sz="2800" dirty="0" err="1" smtClean="0"/>
              <a:t>antropologii</a:t>
            </a:r>
            <a:r>
              <a:rPr lang="lt-LT" sz="2800" dirty="0" smtClean="0"/>
              <a:t>, </a:t>
            </a:r>
            <a:r>
              <a:rPr lang="lt-LT" sz="2800" dirty="0" err="1" smtClean="0"/>
              <a:t>etnologii</a:t>
            </a:r>
            <a:r>
              <a:rPr lang="lt-LT" sz="2800" dirty="0" smtClean="0"/>
              <a:t>, </a:t>
            </a:r>
            <a:r>
              <a:rPr lang="lt-LT" sz="2800" dirty="0" err="1" smtClean="0"/>
              <a:t>etnografii</a:t>
            </a:r>
            <a:r>
              <a:rPr lang="lt-LT" sz="2800" dirty="0" smtClean="0"/>
              <a:t>, </a:t>
            </a:r>
            <a:r>
              <a:rPr lang="lt-LT" sz="2800" dirty="0" err="1" smtClean="0"/>
              <a:t>archeologii</a:t>
            </a:r>
            <a:r>
              <a:rPr lang="lt-LT" sz="2800" dirty="0" smtClean="0"/>
              <a:t> i </a:t>
            </a:r>
            <a:r>
              <a:rPr lang="lt-LT" sz="2800" dirty="0" err="1" smtClean="0"/>
              <a:t>historii</a:t>
            </a:r>
            <a:r>
              <a:rPr lang="lt-LT" sz="2800" dirty="0" smtClean="0"/>
              <a:t>.</a:t>
            </a:r>
          </a:p>
          <a:p>
            <a:r>
              <a:rPr lang="lt-LT" sz="2800" dirty="0" err="1" smtClean="0"/>
              <a:t>Przygotowano</a:t>
            </a:r>
            <a:r>
              <a:rPr lang="lt-LT" sz="2800" dirty="0" smtClean="0"/>
              <a:t> </a:t>
            </a:r>
            <a:r>
              <a:rPr lang="lt-LT" sz="2800" dirty="0" err="1" smtClean="0"/>
              <a:t>specjalny</a:t>
            </a:r>
            <a:r>
              <a:rPr lang="lt-LT" sz="2800" dirty="0" smtClean="0"/>
              <a:t> </a:t>
            </a:r>
            <a:r>
              <a:rPr lang="lt-LT" sz="2800" dirty="0" err="1" smtClean="0"/>
              <a:t>kwestionariusz</a:t>
            </a:r>
            <a:r>
              <a:rPr lang="lt-LT" sz="2800" dirty="0" smtClean="0"/>
              <a:t> </a:t>
            </a:r>
            <a:r>
              <a:rPr lang="lt-LT" sz="2800" dirty="0" err="1" smtClean="0"/>
              <a:t>do</a:t>
            </a:r>
            <a:r>
              <a:rPr lang="lt-LT" sz="2800" dirty="0" smtClean="0"/>
              <a:t> </a:t>
            </a:r>
            <a:r>
              <a:rPr lang="lt-LT" sz="2800" dirty="0" err="1" smtClean="0"/>
              <a:t>badań</a:t>
            </a:r>
            <a:r>
              <a:rPr lang="lt-LT" sz="2800" dirty="0" smtClean="0"/>
              <a:t> w </a:t>
            </a:r>
            <a:r>
              <a:rPr lang="lt-LT" sz="2800" dirty="0" err="1" smtClean="0"/>
              <a:t>terenie</a:t>
            </a:r>
            <a:r>
              <a:rPr lang="lt-LT" sz="2800" dirty="0" smtClean="0"/>
              <a:t>, </a:t>
            </a:r>
            <a:r>
              <a:rPr lang="lt-LT" sz="2800" dirty="0" err="1" smtClean="0"/>
              <a:t>który</a:t>
            </a:r>
            <a:r>
              <a:rPr lang="lt-LT" sz="2800" dirty="0" smtClean="0"/>
              <a:t> </a:t>
            </a:r>
            <a:r>
              <a:rPr lang="lt-LT" sz="2800" dirty="0" err="1" smtClean="0"/>
              <a:t>wydano</a:t>
            </a:r>
            <a:r>
              <a:rPr lang="lt-LT" sz="2800" dirty="0" smtClean="0"/>
              <a:t> </a:t>
            </a:r>
            <a:r>
              <a:rPr lang="lt-LT" sz="2800" dirty="0" err="1" smtClean="0"/>
              <a:t>drukiem</a:t>
            </a:r>
            <a:r>
              <a:rPr lang="lt-LT" sz="2800" dirty="0" smtClean="0"/>
              <a:t> w 1910 roku.</a:t>
            </a:r>
          </a:p>
          <a:p>
            <a:r>
              <a:rPr lang="lt-LT" sz="2800" dirty="0" smtClean="0"/>
              <a:t>Jako </a:t>
            </a:r>
            <a:r>
              <a:rPr lang="lt-LT" sz="2800" dirty="0" err="1" smtClean="0"/>
              <a:t>pierwsze</a:t>
            </a:r>
            <a:r>
              <a:rPr lang="lt-LT" sz="2800" dirty="0" smtClean="0"/>
              <a:t> </a:t>
            </a:r>
            <a:r>
              <a:rPr lang="lt-LT" sz="2800" dirty="0" err="1" smtClean="0"/>
              <a:t>źródło</a:t>
            </a:r>
            <a:r>
              <a:rPr lang="lt-LT" sz="2800" dirty="0" smtClean="0"/>
              <a:t> </a:t>
            </a:r>
            <a:r>
              <a:rPr lang="lt-LT" sz="2800" dirty="0" err="1" smtClean="0"/>
              <a:t>pomocnicze</a:t>
            </a:r>
            <a:r>
              <a:rPr lang="lt-LT" sz="2800" dirty="0" smtClean="0"/>
              <a:t> </a:t>
            </a:r>
            <a:r>
              <a:rPr lang="lt-LT" sz="2800" dirty="0" err="1" smtClean="0"/>
              <a:t>jest</a:t>
            </a:r>
            <a:r>
              <a:rPr lang="lt-LT" sz="2800" dirty="0" smtClean="0"/>
              <a:t> </a:t>
            </a:r>
            <a:r>
              <a:rPr lang="lt-LT" sz="2800" dirty="0" err="1" smtClean="0"/>
              <a:t>wymieniany</a:t>
            </a:r>
            <a:r>
              <a:rPr lang="lt-LT" sz="2800" dirty="0" smtClean="0"/>
              <a:t> „</a:t>
            </a:r>
            <a:r>
              <a:rPr lang="lt-LT" sz="2800" dirty="0" err="1" smtClean="0"/>
              <a:t>Poradnik</a:t>
            </a:r>
            <a:r>
              <a:rPr lang="lt-LT" sz="2800" dirty="0" smtClean="0"/>
              <a:t>“ </a:t>
            </a:r>
            <a:r>
              <a:rPr lang="lt-LT" sz="2800" dirty="0" err="1" smtClean="0"/>
              <a:t>Jana</a:t>
            </a:r>
            <a:r>
              <a:rPr lang="lt-LT" sz="2800" dirty="0" smtClean="0"/>
              <a:t> </a:t>
            </a:r>
            <a:r>
              <a:rPr lang="lt-LT" sz="2800" dirty="0" err="1" smtClean="0"/>
              <a:t>Kałowicza</a:t>
            </a:r>
            <a:r>
              <a:rPr lang="lt-LT" sz="2800" dirty="0" smtClean="0"/>
              <a:t> z 1871 roku.</a:t>
            </a:r>
            <a:endParaRPr lang="lt-LT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664" y="274638"/>
            <a:ext cx="7386024" cy="922114"/>
          </a:xfrm>
        </p:spPr>
        <p:txBody>
          <a:bodyPr>
            <a:normAutofit fontScale="90000"/>
          </a:bodyPr>
          <a:lstStyle/>
          <a:p>
            <a:r>
              <a:rPr lang="lt-LT" sz="3600" b="1" dirty="0" err="1" smtClean="0"/>
              <a:t>Jan</a:t>
            </a:r>
            <a:r>
              <a:rPr lang="lt-LT" sz="3600" b="1" dirty="0" smtClean="0"/>
              <a:t> </a:t>
            </a:r>
            <a:r>
              <a:rPr lang="lt-LT" sz="3600" b="1" dirty="0" err="1" smtClean="0"/>
              <a:t>Karłowicz</a:t>
            </a:r>
            <a:r>
              <a:rPr lang="lt-LT" sz="3600" b="1" dirty="0" smtClean="0"/>
              <a:t> jako </a:t>
            </a:r>
            <a:r>
              <a:rPr lang="lt-LT" sz="3600" b="1" dirty="0" err="1" smtClean="0"/>
              <a:t>etnograf</a:t>
            </a:r>
            <a:r>
              <a:rPr lang="lt-LT" sz="3600" b="1" dirty="0" smtClean="0"/>
              <a:t> i </a:t>
            </a:r>
            <a:r>
              <a:rPr lang="lt-LT" sz="3600" b="1" dirty="0" err="1" smtClean="0"/>
              <a:t>folklorysta</a:t>
            </a:r>
            <a:r>
              <a:rPr lang="lt-LT" dirty="0" smtClean="0"/>
              <a:t/>
            </a:r>
            <a:br>
              <a:rPr lang="lt-LT" dirty="0" smtClean="0"/>
            </a:br>
            <a:endParaRPr lang="lt-LT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lt-LT" sz="3000" dirty="0" smtClean="0"/>
              <a:t>W </a:t>
            </a:r>
            <a:r>
              <a:rPr lang="lt-LT" sz="3000" dirty="0" err="1" smtClean="0"/>
              <a:t>obszernej</a:t>
            </a:r>
            <a:r>
              <a:rPr lang="lt-LT" sz="3000" dirty="0" smtClean="0"/>
              <a:t> </a:t>
            </a:r>
            <a:r>
              <a:rPr lang="lt-LT" sz="3000" dirty="0" err="1" smtClean="0"/>
              <a:t>literaturze</a:t>
            </a:r>
            <a:r>
              <a:rPr lang="lt-LT" sz="3000" dirty="0" smtClean="0"/>
              <a:t>, </a:t>
            </a:r>
            <a:r>
              <a:rPr lang="lt-LT" sz="3000" dirty="0" err="1" smtClean="0"/>
              <a:t>dotyczącej</a:t>
            </a:r>
            <a:r>
              <a:rPr lang="lt-LT" sz="3000" dirty="0" smtClean="0"/>
              <a:t> </a:t>
            </a:r>
            <a:r>
              <a:rPr lang="lt-LT" sz="3000" dirty="0" err="1" smtClean="0"/>
              <a:t>rozwoju</a:t>
            </a:r>
            <a:r>
              <a:rPr lang="lt-LT" sz="3000" dirty="0" smtClean="0"/>
              <a:t> </a:t>
            </a:r>
            <a:r>
              <a:rPr lang="lt-LT" sz="3000" dirty="0" err="1" smtClean="0"/>
              <a:t>etnografii</a:t>
            </a:r>
            <a:r>
              <a:rPr lang="lt-LT" sz="3000" dirty="0" smtClean="0"/>
              <a:t> </a:t>
            </a:r>
            <a:r>
              <a:rPr lang="lt-LT" sz="3000" dirty="0" err="1" smtClean="0"/>
              <a:t>polskiej</a:t>
            </a:r>
            <a:r>
              <a:rPr lang="lt-LT" sz="3000" dirty="0" smtClean="0"/>
              <a:t>,  J. </a:t>
            </a:r>
            <a:r>
              <a:rPr lang="lt-LT" sz="3000" dirty="0" err="1" smtClean="0"/>
              <a:t>Karłowicz</a:t>
            </a:r>
            <a:r>
              <a:rPr lang="lt-LT" sz="3000" dirty="0" smtClean="0"/>
              <a:t> </a:t>
            </a:r>
            <a:r>
              <a:rPr lang="lt-LT" sz="3000" dirty="0" err="1" smtClean="0"/>
              <a:t>jest</a:t>
            </a:r>
            <a:r>
              <a:rPr lang="lt-LT" sz="3000" dirty="0" smtClean="0"/>
              <a:t> </a:t>
            </a:r>
            <a:r>
              <a:rPr lang="lt-LT" sz="3000" dirty="0" err="1" smtClean="0"/>
              <a:t>określany</a:t>
            </a:r>
            <a:r>
              <a:rPr lang="lt-LT" sz="3000" dirty="0" smtClean="0"/>
              <a:t> jako </a:t>
            </a:r>
            <a:r>
              <a:rPr lang="lt-LT" sz="3000" dirty="0" err="1" smtClean="0"/>
              <a:t>prekursor</a:t>
            </a:r>
            <a:r>
              <a:rPr lang="lt-LT" sz="3000" dirty="0" smtClean="0"/>
              <a:t> </a:t>
            </a:r>
            <a:r>
              <a:rPr lang="lt-LT" sz="3000" dirty="0" err="1" smtClean="0"/>
              <a:t>naukowej</a:t>
            </a:r>
            <a:r>
              <a:rPr lang="lt-LT" sz="3000" dirty="0" smtClean="0"/>
              <a:t> </a:t>
            </a:r>
            <a:r>
              <a:rPr lang="lt-LT" sz="3000" dirty="0" err="1" smtClean="0"/>
              <a:t>etnografii</a:t>
            </a:r>
            <a:r>
              <a:rPr lang="lt-LT" sz="3000" dirty="0" smtClean="0"/>
              <a:t>, </a:t>
            </a:r>
            <a:r>
              <a:rPr lang="lt-LT" sz="3000" dirty="0" err="1" smtClean="0"/>
              <a:t>propagator</a:t>
            </a:r>
            <a:r>
              <a:rPr lang="lt-LT" sz="3000" dirty="0" smtClean="0"/>
              <a:t> </a:t>
            </a:r>
            <a:r>
              <a:rPr lang="lt-LT" sz="3000" dirty="0" err="1" smtClean="0"/>
              <a:t>kierunku</a:t>
            </a:r>
            <a:r>
              <a:rPr lang="lt-LT" sz="3000" dirty="0" smtClean="0"/>
              <a:t> </a:t>
            </a:r>
            <a:r>
              <a:rPr lang="lt-LT" sz="3000" dirty="0" err="1" smtClean="0"/>
              <a:t>ewolucjonistycznego</a:t>
            </a:r>
            <a:r>
              <a:rPr lang="lt-LT" sz="3000" dirty="0" smtClean="0"/>
              <a:t> </a:t>
            </a:r>
            <a:r>
              <a:rPr lang="lt-LT" sz="3000" dirty="0" err="1" smtClean="0"/>
              <a:t>etnografii</a:t>
            </a:r>
            <a:r>
              <a:rPr lang="lt-LT" sz="3000" dirty="0" smtClean="0"/>
              <a:t> </a:t>
            </a:r>
            <a:r>
              <a:rPr lang="lt-LT" sz="3000" dirty="0" err="1" smtClean="0"/>
              <a:t>światowej</a:t>
            </a:r>
            <a:r>
              <a:rPr lang="lt-LT" sz="3000" dirty="0" smtClean="0"/>
              <a:t>. </a:t>
            </a:r>
          </a:p>
          <a:p>
            <a:endParaRPr lang="lt-LT" sz="3000" dirty="0" smtClean="0"/>
          </a:p>
          <a:p>
            <a:r>
              <a:rPr lang="lt-LT" sz="3000" dirty="0" err="1" smtClean="0"/>
              <a:t>Uważa</a:t>
            </a:r>
            <a:r>
              <a:rPr lang="lt-LT" sz="3000" dirty="0" smtClean="0"/>
              <a:t> </a:t>
            </a:r>
            <a:r>
              <a:rPr lang="lt-LT" sz="3000" dirty="0" err="1" smtClean="0"/>
              <a:t>się</a:t>
            </a:r>
            <a:r>
              <a:rPr lang="lt-LT" sz="3000" dirty="0" smtClean="0"/>
              <a:t>, </a:t>
            </a:r>
            <a:r>
              <a:rPr lang="lt-LT" sz="3000" dirty="0" err="1" smtClean="0"/>
              <a:t>że</a:t>
            </a:r>
            <a:r>
              <a:rPr lang="lt-LT" sz="3000" dirty="0" smtClean="0"/>
              <a:t> to </a:t>
            </a:r>
            <a:r>
              <a:rPr lang="lt-LT" sz="3000" dirty="0" err="1" smtClean="0"/>
              <a:t>właśnie</a:t>
            </a:r>
            <a:r>
              <a:rPr lang="lt-LT" sz="3000" dirty="0" smtClean="0"/>
              <a:t> </a:t>
            </a:r>
            <a:r>
              <a:rPr lang="lt-LT" sz="3000" dirty="0" err="1" smtClean="0"/>
              <a:t>on</a:t>
            </a:r>
            <a:r>
              <a:rPr lang="lt-LT" sz="3000" dirty="0" smtClean="0"/>
              <a:t>  </a:t>
            </a:r>
            <a:r>
              <a:rPr lang="lt-LT" sz="3000" dirty="0" err="1" smtClean="0"/>
              <a:t>zapoczątkował</a:t>
            </a:r>
            <a:r>
              <a:rPr lang="lt-LT" sz="3000" dirty="0" smtClean="0"/>
              <a:t> </a:t>
            </a:r>
            <a:r>
              <a:rPr lang="lt-LT" sz="3000" dirty="0" err="1" smtClean="0"/>
              <a:t>badania</a:t>
            </a:r>
            <a:r>
              <a:rPr lang="lt-LT" sz="3000" dirty="0" smtClean="0"/>
              <a:t> </a:t>
            </a:r>
            <a:r>
              <a:rPr lang="lt-LT" sz="3000" dirty="0" err="1" smtClean="0"/>
              <a:t>etnograficzno-porównawcze</a:t>
            </a:r>
            <a:r>
              <a:rPr lang="lt-LT" sz="3000" dirty="0" smtClean="0"/>
              <a:t> w </a:t>
            </a:r>
            <a:r>
              <a:rPr lang="lt-LT" sz="3000" dirty="0" err="1" smtClean="0"/>
              <a:t>Polsce</a:t>
            </a:r>
            <a:r>
              <a:rPr lang="lt-LT" sz="3000" dirty="0" smtClean="0"/>
              <a:t>, </a:t>
            </a:r>
            <a:r>
              <a:rPr lang="lt-LT" sz="3000" dirty="0" err="1" smtClean="0"/>
              <a:t>ukierunkował</a:t>
            </a:r>
            <a:r>
              <a:rPr lang="lt-LT" sz="3000" dirty="0" smtClean="0"/>
              <a:t> </a:t>
            </a:r>
            <a:r>
              <a:rPr lang="lt-LT" sz="3000" dirty="0" err="1" smtClean="0"/>
              <a:t>masową</a:t>
            </a:r>
            <a:r>
              <a:rPr lang="lt-LT" sz="3000" dirty="0" smtClean="0"/>
              <a:t> </a:t>
            </a:r>
            <a:r>
              <a:rPr lang="lt-LT" sz="3000" dirty="0" err="1" smtClean="0"/>
              <a:t>pracę</a:t>
            </a:r>
            <a:r>
              <a:rPr lang="lt-LT" sz="3000" dirty="0" smtClean="0"/>
              <a:t> </a:t>
            </a:r>
            <a:r>
              <a:rPr lang="lt-LT" sz="3000" dirty="0" err="1" smtClean="0"/>
              <a:t>nad</a:t>
            </a:r>
            <a:r>
              <a:rPr lang="lt-LT" sz="3000" dirty="0" smtClean="0"/>
              <a:t> </a:t>
            </a:r>
            <a:r>
              <a:rPr lang="lt-LT" sz="3000" dirty="0" err="1" smtClean="0"/>
              <a:t>gromadzeniem</a:t>
            </a:r>
            <a:r>
              <a:rPr lang="lt-LT" sz="3000" dirty="0" smtClean="0"/>
              <a:t> </a:t>
            </a:r>
            <a:r>
              <a:rPr lang="lt-LT" sz="3000" dirty="0" err="1" smtClean="0"/>
              <a:t>materiałów</a:t>
            </a:r>
            <a:r>
              <a:rPr lang="lt-LT" sz="3000" dirty="0" smtClean="0"/>
              <a:t> </a:t>
            </a:r>
            <a:r>
              <a:rPr lang="lt-LT" sz="3000" dirty="0" err="1" smtClean="0"/>
              <a:t>etnograficznych</a:t>
            </a:r>
            <a:r>
              <a:rPr lang="lt-LT" sz="3000" dirty="0" smtClean="0"/>
              <a:t> i </a:t>
            </a:r>
            <a:r>
              <a:rPr lang="lt-LT" sz="3000" dirty="0" err="1" smtClean="0"/>
              <a:t>folklorystycznych</a:t>
            </a:r>
            <a:r>
              <a:rPr lang="lt-LT" sz="3000" dirty="0" smtClean="0"/>
              <a:t> </a:t>
            </a:r>
            <a:r>
              <a:rPr lang="lt-LT" sz="3000" dirty="0" err="1" smtClean="0"/>
              <a:t>nie</a:t>
            </a:r>
            <a:r>
              <a:rPr lang="lt-LT" sz="3000" dirty="0" smtClean="0"/>
              <a:t> </a:t>
            </a:r>
            <a:r>
              <a:rPr lang="lt-LT" sz="3000" dirty="0" err="1" smtClean="0"/>
              <a:t>tylko</a:t>
            </a:r>
            <a:r>
              <a:rPr lang="lt-LT" sz="3000" dirty="0" smtClean="0"/>
              <a:t> w </a:t>
            </a:r>
            <a:r>
              <a:rPr lang="lt-LT" sz="3000" dirty="0" err="1" smtClean="0"/>
              <a:t>Polsce</a:t>
            </a:r>
            <a:r>
              <a:rPr lang="lt-LT" sz="3000" dirty="0" smtClean="0"/>
              <a:t>, </a:t>
            </a:r>
            <a:r>
              <a:rPr lang="lt-LT" sz="3000" dirty="0" err="1" smtClean="0"/>
              <a:t>ale</a:t>
            </a:r>
            <a:r>
              <a:rPr lang="lt-LT" sz="3000" dirty="0" smtClean="0"/>
              <a:t> </a:t>
            </a:r>
            <a:r>
              <a:rPr lang="lt-LT" sz="3000" dirty="0" err="1" smtClean="0"/>
              <a:t>też</a:t>
            </a:r>
            <a:r>
              <a:rPr lang="lt-LT" sz="3000" dirty="0" smtClean="0"/>
              <a:t> w </a:t>
            </a:r>
            <a:r>
              <a:rPr lang="lt-LT" sz="3000" dirty="0" err="1" smtClean="0"/>
              <a:t>wielu</a:t>
            </a:r>
            <a:r>
              <a:rPr lang="lt-LT" sz="3000" dirty="0" smtClean="0"/>
              <a:t> </a:t>
            </a:r>
            <a:r>
              <a:rPr lang="lt-LT" sz="3000" dirty="0" err="1" smtClean="0"/>
              <a:t>innych</a:t>
            </a:r>
            <a:r>
              <a:rPr lang="lt-LT" sz="3000" dirty="0" smtClean="0"/>
              <a:t> </a:t>
            </a:r>
            <a:r>
              <a:rPr lang="lt-LT" sz="3000" dirty="0" err="1" smtClean="0"/>
              <a:t>krajach</a:t>
            </a:r>
            <a:r>
              <a:rPr lang="lt-LT" sz="3000" dirty="0" smtClean="0"/>
              <a:t>.</a:t>
            </a:r>
          </a:p>
          <a:p>
            <a:endParaRPr lang="lt-L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48680"/>
            <a:ext cx="5904656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722398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lt-LT" sz="3600" b="1" dirty="0" smtClean="0"/>
              <a:t/>
            </a:r>
            <a:br>
              <a:rPr lang="lt-LT" sz="3600" b="1" dirty="0" smtClean="0"/>
            </a:br>
            <a:r>
              <a:rPr lang="lt-LT" sz="3600" b="1" dirty="0" smtClean="0"/>
              <a:t/>
            </a:r>
            <a:br>
              <a:rPr lang="lt-LT" sz="3600" b="1" dirty="0" smtClean="0"/>
            </a:br>
            <a:r>
              <a:rPr lang="lt-LT" sz="3600" b="1" dirty="0" smtClean="0"/>
              <a:t/>
            </a:r>
            <a:br>
              <a:rPr lang="lt-LT" sz="3600" b="1" dirty="0" smtClean="0"/>
            </a:br>
            <a:r>
              <a:rPr lang="lt-LT" sz="3600" b="1" dirty="0" smtClean="0"/>
              <a:t/>
            </a:r>
            <a:br>
              <a:rPr lang="lt-LT" sz="3600" b="1" dirty="0" smtClean="0"/>
            </a:br>
            <a:r>
              <a:rPr lang="lt-LT" sz="2200" b="1" dirty="0" smtClean="0"/>
              <a:t/>
            </a:r>
            <a:br>
              <a:rPr lang="lt-LT" sz="2200" b="1" dirty="0" smtClean="0"/>
            </a:br>
            <a:r>
              <a:rPr lang="lt-LT" sz="3600" b="1" dirty="0" err="1" smtClean="0"/>
              <a:t>Wisła</a:t>
            </a:r>
            <a:r>
              <a:rPr lang="lt-LT" sz="3600" b="1" dirty="0" smtClean="0"/>
              <a:t> – </a:t>
            </a:r>
            <a:r>
              <a:rPr lang="lt-LT" sz="3600" b="1" dirty="0" err="1" smtClean="0"/>
              <a:t>narzędziem</a:t>
            </a:r>
            <a:r>
              <a:rPr lang="lt-LT" sz="3600" b="1" dirty="0" smtClean="0"/>
              <a:t> </a:t>
            </a:r>
            <a:r>
              <a:rPr lang="lt-LT" sz="3600" b="1" dirty="0" err="1" smtClean="0"/>
              <a:t>gromadzenia</a:t>
            </a:r>
            <a:r>
              <a:rPr lang="lt-LT" sz="3600" b="1" dirty="0" smtClean="0"/>
              <a:t> i </a:t>
            </a:r>
            <a:r>
              <a:rPr lang="lt-LT" sz="3600" b="1" dirty="0" err="1" smtClean="0"/>
              <a:t>interpretacji</a:t>
            </a:r>
            <a:r>
              <a:rPr lang="lt-LT" sz="3600" b="1" dirty="0" smtClean="0"/>
              <a:t> </a:t>
            </a:r>
            <a:r>
              <a:rPr lang="lt-LT" sz="3600" b="1" dirty="0" err="1" smtClean="0"/>
              <a:t>materiałów</a:t>
            </a:r>
            <a:r>
              <a:rPr lang="lt-LT" sz="3600" b="1" dirty="0" smtClean="0"/>
              <a:t> z </a:t>
            </a:r>
            <a:r>
              <a:rPr lang="lt-LT" sz="3600" b="1" dirty="0" err="1" smtClean="0"/>
              <a:t>zakresu</a:t>
            </a:r>
            <a:r>
              <a:rPr lang="lt-LT" sz="3600" b="1" dirty="0" smtClean="0"/>
              <a:t> </a:t>
            </a:r>
            <a:r>
              <a:rPr lang="lt-LT" sz="3600" b="1" dirty="0" err="1" smtClean="0"/>
              <a:t>etnografii</a:t>
            </a:r>
            <a:r>
              <a:rPr lang="lt-LT" sz="3600" b="1" dirty="0" smtClean="0"/>
              <a:t> i </a:t>
            </a:r>
            <a:r>
              <a:rPr lang="lt-LT" sz="3600" b="1" dirty="0" err="1" smtClean="0"/>
              <a:t>języka</a:t>
            </a:r>
            <a:r>
              <a:rPr lang="lt-LT" sz="2200" dirty="0" smtClean="0"/>
              <a:t/>
            </a:r>
            <a:br>
              <a:rPr lang="lt-LT" sz="2200" dirty="0" smtClean="0"/>
            </a:br>
            <a:r>
              <a:rPr lang="lt-LT" dirty="0" smtClean="0"/>
              <a:t/>
            </a:r>
            <a:br>
              <a:rPr lang="lt-LT" dirty="0" smtClean="0"/>
            </a:br>
            <a:r>
              <a:rPr lang="lt-LT" dirty="0" smtClean="0"/>
              <a:t/>
            </a:r>
            <a:br>
              <a:rPr lang="lt-LT" dirty="0" smtClean="0"/>
            </a:br>
            <a:r>
              <a:rPr lang="lt-LT" dirty="0" smtClean="0"/>
              <a:t/>
            </a:r>
            <a:br>
              <a:rPr lang="lt-LT" dirty="0" smtClean="0"/>
            </a:br>
            <a:r>
              <a:rPr lang="lt-LT" dirty="0" smtClean="0"/>
              <a:t/>
            </a:r>
            <a:br>
              <a:rPr lang="lt-LT" dirty="0" smtClean="0"/>
            </a:br>
            <a:endParaRPr lang="lt-LT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628800"/>
            <a:ext cx="8352928" cy="4497363"/>
          </a:xfrm>
        </p:spPr>
        <p:txBody>
          <a:bodyPr>
            <a:normAutofit/>
          </a:bodyPr>
          <a:lstStyle/>
          <a:p>
            <a:r>
              <a:rPr lang="lt-LT" sz="2800" dirty="0" smtClean="0"/>
              <a:t>„</a:t>
            </a:r>
            <a:r>
              <a:rPr lang="lt-LT" sz="2800" dirty="0" err="1" smtClean="0"/>
              <a:t>Wisła</a:t>
            </a:r>
            <a:r>
              <a:rPr lang="lt-LT" sz="2800" dirty="0" smtClean="0"/>
              <a:t>“ </a:t>
            </a:r>
            <a:r>
              <a:rPr lang="lt-LT" sz="2800" dirty="0" err="1" smtClean="0"/>
              <a:t>miała</a:t>
            </a:r>
            <a:r>
              <a:rPr lang="lt-LT" sz="2800" dirty="0" smtClean="0"/>
              <a:t> </a:t>
            </a:r>
            <a:r>
              <a:rPr lang="lt-LT" sz="2800" dirty="0" err="1" smtClean="0"/>
              <a:t>dwa</a:t>
            </a:r>
            <a:r>
              <a:rPr lang="lt-LT" sz="2800" dirty="0" smtClean="0"/>
              <a:t> </a:t>
            </a:r>
            <a:r>
              <a:rPr lang="lt-LT" sz="2800" dirty="0" err="1" smtClean="0"/>
              <a:t>ważne</a:t>
            </a:r>
            <a:r>
              <a:rPr lang="lt-LT" sz="2800" dirty="0" smtClean="0"/>
              <a:t> </a:t>
            </a:r>
            <a:r>
              <a:rPr lang="lt-LT" sz="2800" dirty="0" err="1" smtClean="0"/>
              <a:t>działy</a:t>
            </a:r>
            <a:r>
              <a:rPr lang="lt-LT" sz="2800" dirty="0" smtClean="0"/>
              <a:t>: </a:t>
            </a:r>
            <a:r>
              <a:rPr lang="lt-LT" sz="2800" i="1" dirty="0" err="1" smtClean="0"/>
              <a:t>Dział</a:t>
            </a:r>
            <a:r>
              <a:rPr lang="lt-LT" sz="2800" i="1" dirty="0" smtClean="0"/>
              <a:t> </a:t>
            </a:r>
            <a:r>
              <a:rPr lang="lt-LT" sz="2800" i="1" dirty="0" err="1" smtClean="0"/>
              <a:t>bibliograficzno-informacyjny</a:t>
            </a:r>
            <a:r>
              <a:rPr lang="lt-LT" sz="2800" dirty="0" smtClean="0"/>
              <a:t> – </a:t>
            </a:r>
            <a:r>
              <a:rPr lang="lt-LT" sz="2800" dirty="0" err="1" smtClean="0"/>
              <a:t>od</a:t>
            </a:r>
            <a:r>
              <a:rPr lang="lt-LT" sz="2800" dirty="0" smtClean="0"/>
              <a:t> 1888 roku </a:t>
            </a:r>
            <a:r>
              <a:rPr lang="lt-LT" sz="2800" dirty="0" err="1" smtClean="0"/>
              <a:t>analizowano</a:t>
            </a:r>
            <a:r>
              <a:rPr lang="lt-LT" sz="2800" dirty="0" smtClean="0"/>
              <a:t>, </a:t>
            </a:r>
            <a:r>
              <a:rPr lang="lt-LT" sz="2800" dirty="0" err="1" smtClean="0"/>
              <a:t>przedstawiano</a:t>
            </a:r>
            <a:r>
              <a:rPr lang="lt-LT" sz="2800" dirty="0" smtClean="0"/>
              <a:t> i w </a:t>
            </a:r>
            <a:r>
              <a:rPr lang="lt-LT" sz="2800" dirty="0" err="1" smtClean="0"/>
              <a:t>miarę</a:t>
            </a:r>
            <a:r>
              <a:rPr lang="lt-LT" sz="2800" dirty="0" smtClean="0"/>
              <a:t> </a:t>
            </a:r>
            <a:r>
              <a:rPr lang="lt-LT" sz="2800" dirty="0" err="1" smtClean="0"/>
              <a:t>możliwości</a:t>
            </a:r>
            <a:r>
              <a:rPr lang="lt-LT" sz="2800" dirty="0" smtClean="0"/>
              <a:t> </a:t>
            </a:r>
            <a:r>
              <a:rPr lang="lt-LT" sz="2800" dirty="0" err="1" smtClean="0"/>
              <a:t>oceniano</a:t>
            </a:r>
            <a:r>
              <a:rPr lang="lt-LT" sz="2800" dirty="0" smtClean="0"/>
              <a:t> </a:t>
            </a:r>
            <a:r>
              <a:rPr lang="lt-LT" sz="2800" dirty="0" err="1" smtClean="0"/>
              <a:t>wydawnictwa</a:t>
            </a:r>
            <a:r>
              <a:rPr lang="lt-LT" sz="2800" dirty="0" smtClean="0"/>
              <a:t> </a:t>
            </a:r>
            <a:r>
              <a:rPr lang="lt-LT" sz="2800" dirty="0" err="1" smtClean="0"/>
              <a:t>krajowe</a:t>
            </a:r>
            <a:r>
              <a:rPr lang="lt-LT" sz="2800" dirty="0" smtClean="0"/>
              <a:t> i </a:t>
            </a:r>
            <a:r>
              <a:rPr lang="lt-LT" sz="2800" dirty="0" err="1" smtClean="0"/>
              <a:t>obce</a:t>
            </a:r>
            <a:r>
              <a:rPr lang="lt-LT" sz="2800" dirty="0" smtClean="0"/>
              <a:t> z </a:t>
            </a:r>
            <a:r>
              <a:rPr lang="lt-LT" sz="2800" dirty="0" err="1" smtClean="0"/>
              <a:t>zakresu</a:t>
            </a:r>
            <a:r>
              <a:rPr lang="lt-LT" sz="2800" dirty="0"/>
              <a:t> </a:t>
            </a:r>
            <a:r>
              <a:rPr lang="lt-LT" sz="2800" dirty="0" err="1" smtClean="0"/>
              <a:t>ludoznawstwa</a:t>
            </a:r>
            <a:r>
              <a:rPr lang="lt-LT" sz="2800" dirty="0" smtClean="0"/>
              <a:t>.</a:t>
            </a:r>
          </a:p>
          <a:p>
            <a:r>
              <a:rPr lang="lt-LT" sz="2800" dirty="0" err="1" smtClean="0"/>
              <a:t>Drugi</a:t>
            </a:r>
            <a:r>
              <a:rPr lang="lt-LT" sz="2800" dirty="0" smtClean="0"/>
              <a:t> </a:t>
            </a:r>
            <a:r>
              <a:rPr lang="lt-LT" sz="2800" dirty="0" err="1" smtClean="0"/>
              <a:t>dział</a:t>
            </a:r>
            <a:r>
              <a:rPr lang="lt-LT" sz="2800" dirty="0" smtClean="0"/>
              <a:t> – </a:t>
            </a:r>
            <a:r>
              <a:rPr lang="lt-LT" sz="2800" i="1" dirty="0" err="1" smtClean="0"/>
              <a:t>Poszukiwania</a:t>
            </a:r>
            <a:r>
              <a:rPr lang="lt-LT" sz="2800" dirty="0" smtClean="0"/>
              <a:t> – </a:t>
            </a:r>
            <a:r>
              <a:rPr lang="lt-LT" sz="2800" dirty="0" err="1" smtClean="0"/>
              <a:t>stanowił</a:t>
            </a:r>
            <a:r>
              <a:rPr lang="lt-LT" sz="2800" dirty="0" smtClean="0"/>
              <a:t> </a:t>
            </a:r>
            <a:r>
              <a:rPr lang="lt-LT" sz="2800" dirty="0" err="1" smtClean="0"/>
              <a:t>rodzaj</a:t>
            </a:r>
            <a:r>
              <a:rPr lang="lt-LT" sz="2800" dirty="0" smtClean="0"/>
              <a:t> </a:t>
            </a:r>
            <a:r>
              <a:rPr lang="lt-LT" sz="2800" dirty="0" err="1" smtClean="0"/>
              <a:t>kwerend</a:t>
            </a:r>
            <a:r>
              <a:rPr lang="lt-LT" sz="2800" dirty="0" smtClean="0"/>
              <a:t> </a:t>
            </a:r>
            <a:r>
              <a:rPr lang="lt-LT" sz="2800" dirty="0" err="1" smtClean="0"/>
              <a:t>naukowych</a:t>
            </a:r>
            <a:r>
              <a:rPr lang="lt-LT" sz="2800" dirty="0" smtClean="0"/>
              <a:t>. </a:t>
            </a:r>
            <a:r>
              <a:rPr lang="lt-LT" sz="2800" dirty="0" err="1" smtClean="0"/>
              <a:t>Starano</a:t>
            </a:r>
            <a:r>
              <a:rPr lang="lt-LT" sz="2800" dirty="0" smtClean="0"/>
              <a:t> </a:t>
            </a:r>
            <a:r>
              <a:rPr lang="lt-LT" sz="2800" dirty="0" err="1" smtClean="0"/>
              <a:t>się</a:t>
            </a:r>
            <a:r>
              <a:rPr lang="lt-LT" sz="2800" dirty="0" smtClean="0"/>
              <a:t> </a:t>
            </a:r>
            <a:r>
              <a:rPr lang="lt-LT" sz="2800" dirty="0" err="1" smtClean="0"/>
              <a:t>przy</a:t>
            </a:r>
            <a:r>
              <a:rPr lang="lt-LT" sz="2800" dirty="0" smtClean="0"/>
              <a:t> </a:t>
            </a:r>
            <a:r>
              <a:rPr lang="lt-LT" sz="2800" dirty="0" err="1" smtClean="0"/>
              <a:t>pomocy</a:t>
            </a:r>
            <a:r>
              <a:rPr lang="lt-LT" sz="2800" dirty="0" smtClean="0"/>
              <a:t> </a:t>
            </a:r>
            <a:r>
              <a:rPr lang="lt-LT" sz="2800" dirty="0" err="1" smtClean="0"/>
              <a:t>czytelników</a:t>
            </a:r>
            <a:r>
              <a:rPr lang="lt-LT" sz="2800" dirty="0" smtClean="0"/>
              <a:t> </a:t>
            </a:r>
            <a:r>
              <a:rPr lang="lt-LT" sz="2800" dirty="0" err="1" smtClean="0"/>
              <a:t>uzupełnić</a:t>
            </a:r>
            <a:r>
              <a:rPr lang="lt-LT" sz="2800" dirty="0" smtClean="0"/>
              <a:t> </a:t>
            </a:r>
            <a:r>
              <a:rPr lang="lt-LT" sz="2800" dirty="0" err="1" smtClean="0"/>
              <a:t>informacje</a:t>
            </a:r>
            <a:r>
              <a:rPr lang="lt-LT" sz="2800" dirty="0" smtClean="0"/>
              <a:t> </a:t>
            </a:r>
            <a:r>
              <a:rPr lang="lt-LT" sz="2800" dirty="0" err="1" smtClean="0"/>
              <a:t>do</a:t>
            </a:r>
            <a:r>
              <a:rPr lang="lt-LT" sz="2800" dirty="0" smtClean="0"/>
              <a:t> </a:t>
            </a:r>
            <a:r>
              <a:rPr lang="lt-LT" sz="2800" dirty="0" err="1" smtClean="0"/>
              <a:t>prac</a:t>
            </a:r>
            <a:r>
              <a:rPr lang="lt-LT" sz="2800" dirty="0" smtClean="0"/>
              <a:t>, </a:t>
            </a:r>
            <a:r>
              <a:rPr lang="lt-LT" sz="2800" dirty="0" err="1" smtClean="0"/>
              <a:t>aktualnie</a:t>
            </a:r>
            <a:r>
              <a:rPr lang="lt-LT" sz="2800" dirty="0" smtClean="0"/>
              <a:t> </a:t>
            </a:r>
            <a:r>
              <a:rPr lang="lt-LT" sz="2800" dirty="0" err="1" smtClean="0"/>
              <a:t>przygotowywanych</a:t>
            </a:r>
            <a:r>
              <a:rPr lang="lt-LT" sz="2800" dirty="0" smtClean="0"/>
              <a:t> </a:t>
            </a:r>
            <a:r>
              <a:rPr lang="lt-LT" sz="2800" dirty="0" err="1" smtClean="0"/>
              <a:t>przez</a:t>
            </a:r>
            <a:r>
              <a:rPr lang="lt-LT" sz="2800" dirty="0" smtClean="0"/>
              <a:t> </a:t>
            </a:r>
            <a:r>
              <a:rPr lang="lt-LT" sz="2800" dirty="0" err="1" smtClean="0"/>
              <a:t>badaczy</a:t>
            </a:r>
            <a:r>
              <a:rPr lang="lt-LT" sz="2800" dirty="0" smtClean="0"/>
              <a:t>.</a:t>
            </a:r>
            <a:endParaRPr lang="lt-LT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lt-LT" sz="3200" b="1" dirty="0" err="1" smtClean="0"/>
              <a:t>Materiały</a:t>
            </a:r>
            <a:r>
              <a:rPr lang="lt-LT" sz="3200" b="1" dirty="0" smtClean="0"/>
              <a:t> z </a:t>
            </a:r>
            <a:r>
              <a:rPr lang="lt-LT" sz="3200" b="1" dirty="0" err="1" smtClean="0"/>
              <a:t>Litwy</a:t>
            </a:r>
            <a:r>
              <a:rPr lang="lt-LT" sz="3200" b="1" dirty="0" smtClean="0"/>
              <a:t> </a:t>
            </a:r>
            <a:endParaRPr lang="lt-LT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628800"/>
            <a:ext cx="8147248" cy="4497363"/>
          </a:xfrm>
        </p:spPr>
        <p:txBody>
          <a:bodyPr>
            <a:noAutofit/>
          </a:bodyPr>
          <a:lstStyle/>
          <a:p>
            <a:r>
              <a:rPr lang="lt-LT" sz="2800" dirty="0" err="1" smtClean="0"/>
              <a:t>Dostarczało</a:t>
            </a:r>
            <a:r>
              <a:rPr lang="lt-LT" sz="2800" dirty="0" smtClean="0"/>
              <a:t> </a:t>
            </a:r>
            <a:r>
              <a:rPr lang="lt-LT" sz="2800" dirty="0" err="1" smtClean="0"/>
              <a:t>wiele</a:t>
            </a:r>
            <a:r>
              <a:rPr lang="lt-LT" sz="2800" dirty="0" smtClean="0"/>
              <a:t> </a:t>
            </a:r>
            <a:r>
              <a:rPr lang="lt-LT" sz="2800" dirty="0" err="1" smtClean="0"/>
              <a:t>osób</a:t>
            </a:r>
            <a:r>
              <a:rPr lang="lt-LT" sz="2800" dirty="0" smtClean="0"/>
              <a:t>; </a:t>
            </a:r>
            <a:r>
              <a:rPr lang="lt-LT" sz="2800" dirty="0" err="1" smtClean="0"/>
              <a:t>były</a:t>
            </a:r>
            <a:r>
              <a:rPr lang="lt-LT" sz="2800" dirty="0" smtClean="0"/>
              <a:t> to </a:t>
            </a:r>
            <a:r>
              <a:rPr lang="lt-LT" sz="2800" dirty="0" err="1" smtClean="0"/>
              <a:t>przedze</a:t>
            </a:r>
            <a:r>
              <a:rPr lang="lt-LT" sz="2800" dirty="0" smtClean="0"/>
              <a:t> </a:t>
            </a:r>
            <a:r>
              <a:rPr lang="lt-LT" sz="2800" dirty="0" err="1" smtClean="0"/>
              <a:t>wszystkim</a:t>
            </a:r>
            <a:r>
              <a:rPr lang="lt-LT" sz="2800" dirty="0" smtClean="0"/>
              <a:t> </a:t>
            </a:r>
            <a:r>
              <a:rPr lang="lt-LT" sz="2800" dirty="0" err="1" smtClean="0"/>
              <a:t>opracowania</a:t>
            </a:r>
            <a:r>
              <a:rPr lang="lt-LT" sz="2800" dirty="0" smtClean="0"/>
              <a:t> </a:t>
            </a:r>
            <a:r>
              <a:rPr lang="lt-LT" sz="2800" dirty="0" err="1" smtClean="0"/>
              <a:t>materiałowe</a:t>
            </a:r>
            <a:r>
              <a:rPr lang="lt-LT" sz="2800" dirty="0" smtClean="0"/>
              <a:t> - </a:t>
            </a:r>
            <a:r>
              <a:rPr lang="lt-LT" sz="2800" dirty="0" err="1" smtClean="0"/>
              <a:t>opisy</a:t>
            </a:r>
            <a:r>
              <a:rPr lang="lt-LT" sz="2800" dirty="0" smtClean="0"/>
              <a:t> </a:t>
            </a:r>
            <a:r>
              <a:rPr lang="lt-LT" sz="2800" dirty="0" err="1" smtClean="0"/>
              <a:t>dotyczące</a:t>
            </a:r>
            <a:r>
              <a:rPr lang="lt-LT" sz="2800" dirty="0" smtClean="0"/>
              <a:t> </a:t>
            </a:r>
            <a:r>
              <a:rPr lang="lt-LT" sz="2800" dirty="0" err="1" smtClean="0"/>
              <a:t>obrzędów</a:t>
            </a:r>
            <a:r>
              <a:rPr lang="lt-LT" sz="2800" dirty="0" smtClean="0"/>
              <a:t>, </a:t>
            </a:r>
            <a:r>
              <a:rPr lang="lt-LT" sz="2800" dirty="0" err="1" smtClean="0"/>
              <a:t>języka</a:t>
            </a:r>
            <a:r>
              <a:rPr lang="lt-LT" sz="2800" dirty="0" smtClean="0"/>
              <a:t>, </a:t>
            </a:r>
            <a:r>
              <a:rPr lang="lt-LT" sz="2800" dirty="0" err="1" smtClean="0"/>
              <a:t>pieśni</a:t>
            </a:r>
            <a:r>
              <a:rPr lang="lt-LT" sz="2800" dirty="0" smtClean="0"/>
              <a:t> </a:t>
            </a:r>
            <a:r>
              <a:rPr lang="lt-LT" sz="2800" dirty="0" err="1" smtClean="0"/>
              <a:t>ludowych</a:t>
            </a:r>
            <a:r>
              <a:rPr lang="lt-LT" sz="2800" dirty="0" smtClean="0"/>
              <a:t>. </a:t>
            </a:r>
          </a:p>
          <a:p>
            <a:endParaRPr lang="lt-LT" sz="2800" dirty="0" smtClean="0"/>
          </a:p>
          <a:p>
            <a:r>
              <a:rPr lang="lt-LT" sz="2800" dirty="0" err="1" smtClean="0"/>
              <a:t>Lista</a:t>
            </a:r>
            <a:r>
              <a:rPr lang="lt-LT" sz="2800" dirty="0" smtClean="0"/>
              <a:t> </a:t>
            </a:r>
            <a:r>
              <a:rPr lang="lt-LT" sz="2800" dirty="0" err="1" smtClean="0"/>
              <a:t>wspołpracownikow</a:t>
            </a:r>
            <a:r>
              <a:rPr lang="lt-LT" sz="2800" dirty="0" smtClean="0"/>
              <a:t>: T. </a:t>
            </a:r>
            <a:r>
              <a:rPr lang="lt-LT" sz="2800" dirty="0" err="1" smtClean="0"/>
              <a:t>Dowgird</a:t>
            </a:r>
            <a:r>
              <a:rPr lang="lt-LT" sz="2800" dirty="0" smtClean="0"/>
              <a:t> , A. </a:t>
            </a:r>
            <a:r>
              <a:rPr lang="lt-LT" sz="2800" dirty="0" err="1" smtClean="0"/>
              <a:t>Romer</a:t>
            </a:r>
            <a:r>
              <a:rPr lang="lt-LT" sz="2800" dirty="0" smtClean="0"/>
              <a:t>, J. </a:t>
            </a:r>
            <a:r>
              <a:rPr lang="lt-LT" sz="2800" dirty="0" err="1" smtClean="0"/>
              <a:t>Kibort</a:t>
            </a:r>
            <a:r>
              <a:rPr lang="lt-LT" sz="2800" dirty="0" smtClean="0"/>
              <a:t>, M. </a:t>
            </a:r>
            <a:r>
              <a:rPr lang="lt-LT" sz="2800" dirty="0" err="1" smtClean="0"/>
              <a:t>Dowojna-Sylwestrowicz,</a:t>
            </a:r>
            <a:r>
              <a:rPr lang="lt-LT" sz="2800" dirty="0" smtClean="0"/>
              <a:t> A. </a:t>
            </a:r>
            <a:r>
              <a:rPr lang="lt-LT" sz="2800" dirty="0" err="1" smtClean="0"/>
              <a:t>Juszkiewicz</a:t>
            </a:r>
            <a:r>
              <a:rPr lang="lt-LT" sz="2800" dirty="0" smtClean="0"/>
              <a:t>.</a:t>
            </a:r>
          </a:p>
          <a:p>
            <a:endParaRPr lang="lt-LT" sz="2800" dirty="0" smtClean="0"/>
          </a:p>
          <a:p>
            <a:r>
              <a:rPr lang="lt-LT" sz="2800" dirty="0" err="1" smtClean="0"/>
              <a:t>Najwierniejszy</a:t>
            </a:r>
            <a:r>
              <a:rPr lang="lt-LT" sz="2800" dirty="0" smtClean="0"/>
              <a:t>  </a:t>
            </a:r>
            <a:r>
              <a:rPr lang="lt-LT" sz="2800" dirty="0" err="1" smtClean="0"/>
              <a:t>wspołpracownik</a:t>
            </a:r>
            <a:r>
              <a:rPr lang="lt-LT" sz="2800" dirty="0" smtClean="0"/>
              <a:t> - M. </a:t>
            </a:r>
            <a:r>
              <a:rPr lang="lt-LT" sz="2800" dirty="0" err="1" smtClean="0"/>
              <a:t>Dowojna-Sylwestrowicz</a:t>
            </a:r>
            <a:endParaRPr lang="lt-LT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lt-LT" sz="3200" b="1" dirty="0" smtClean="0"/>
              <a:t>M. </a:t>
            </a:r>
            <a:r>
              <a:rPr lang="lt-LT" sz="3200" b="1" dirty="0" err="1" smtClean="0"/>
              <a:t>Dowojna-Sylwestrowicz</a:t>
            </a:r>
            <a:endParaRPr lang="lt-LT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196752"/>
            <a:ext cx="8147248" cy="4929411"/>
          </a:xfrm>
        </p:spPr>
        <p:txBody>
          <a:bodyPr>
            <a:normAutofit fontScale="92500" lnSpcReduction="20000"/>
          </a:bodyPr>
          <a:lstStyle/>
          <a:p>
            <a:r>
              <a:rPr lang="lt-LT" sz="2800" dirty="0" smtClean="0"/>
              <a:t>W 1881 roku </a:t>
            </a:r>
            <a:r>
              <a:rPr lang="lt-LT" sz="2800" dirty="0" err="1" smtClean="0"/>
              <a:t>informuje</a:t>
            </a:r>
            <a:r>
              <a:rPr lang="lt-LT" sz="2800" dirty="0" smtClean="0"/>
              <a:t>, </a:t>
            </a:r>
            <a:r>
              <a:rPr lang="lt-LT" sz="2800" dirty="0" err="1" smtClean="0"/>
              <a:t>że</a:t>
            </a:r>
            <a:r>
              <a:rPr lang="lt-LT" sz="2800" dirty="0" smtClean="0"/>
              <a:t> </a:t>
            </a:r>
            <a:r>
              <a:rPr lang="lt-LT" sz="2800" dirty="0" err="1" smtClean="0"/>
              <a:t>gromadzi</a:t>
            </a:r>
            <a:r>
              <a:rPr lang="lt-LT" sz="2800" dirty="0" smtClean="0"/>
              <a:t> </a:t>
            </a:r>
            <a:r>
              <a:rPr lang="lt-LT" sz="2800" dirty="0" err="1" smtClean="0"/>
              <a:t>podania</a:t>
            </a:r>
            <a:r>
              <a:rPr lang="lt-LT" sz="2800" dirty="0" smtClean="0"/>
              <a:t> </a:t>
            </a:r>
            <a:r>
              <a:rPr lang="lt-LT" sz="2800" dirty="0" err="1" smtClean="0"/>
              <a:t>ludowe</a:t>
            </a:r>
            <a:r>
              <a:rPr lang="lt-LT" sz="2800" dirty="0" smtClean="0"/>
              <a:t>. </a:t>
            </a:r>
            <a:r>
              <a:rPr lang="lt-LT" sz="2800" dirty="0" err="1" smtClean="0"/>
              <a:t>Poprzez</a:t>
            </a:r>
            <a:r>
              <a:rPr lang="lt-LT" sz="2800" dirty="0" smtClean="0"/>
              <a:t> A. </a:t>
            </a:r>
            <a:r>
              <a:rPr lang="lt-LT" sz="2800" dirty="0" err="1" smtClean="0"/>
              <a:t>Baranauskasa</a:t>
            </a:r>
            <a:r>
              <a:rPr lang="lt-LT" sz="2800" dirty="0" smtClean="0"/>
              <a:t> i K. </a:t>
            </a:r>
            <a:r>
              <a:rPr lang="lt-LT" sz="2800" dirty="0" err="1" smtClean="0"/>
              <a:t>Jauniusa</a:t>
            </a:r>
            <a:r>
              <a:rPr lang="lt-LT" sz="2800" dirty="0" smtClean="0"/>
              <a:t> </a:t>
            </a:r>
            <a:r>
              <a:rPr lang="lt-LT" sz="2800" dirty="0" err="1" smtClean="0"/>
              <a:t>kontaktuje</a:t>
            </a:r>
            <a:r>
              <a:rPr lang="lt-LT" sz="2800" dirty="0" smtClean="0"/>
              <a:t> </a:t>
            </a:r>
            <a:r>
              <a:rPr lang="lt-LT" sz="2800" dirty="0" err="1" smtClean="0"/>
              <a:t>się</a:t>
            </a:r>
            <a:r>
              <a:rPr lang="lt-LT" sz="2800" dirty="0" smtClean="0"/>
              <a:t> z J. </a:t>
            </a:r>
            <a:r>
              <a:rPr lang="lt-LT" sz="2800" dirty="0" err="1" smtClean="0"/>
              <a:t>Basanavičiusem</a:t>
            </a:r>
            <a:r>
              <a:rPr lang="lt-LT" sz="2800" dirty="0" smtClean="0"/>
              <a:t>. </a:t>
            </a:r>
          </a:p>
          <a:p>
            <a:r>
              <a:rPr lang="lt-LT" sz="2800" dirty="0" smtClean="0"/>
              <a:t>W 1884 roku  </a:t>
            </a:r>
            <a:r>
              <a:rPr lang="lt-LT" sz="2800" dirty="0" err="1" smtClean="0"/>
              <a:t>odsyła</a:t>
            </a:r>
            <a:r>
              <a:rPr lang="lt-LT" sz="2800" dirty="0" smtClean="0"/>
              <a:t> 159 </a:t>
            </a:r>
            <a:r>
              <a:rPr lang="lt-LT" sz="2800" dirty="0" err="1" smtClean="0"/>
              <a:t>tekstów</a:t>
            </a:r>
            <a:r>
              <a:rPr lang="lt-LT" sz="2800" dirty="0" smtClean="0"/>
              <a:t> z </a:t>
            </a:r>
            <a:r>
              <a:rPr lang="lt-LT" sz="2800" dirty="0" err="1" smtClean="0"/>
              <a:t>zakresu</a:t>
            </a:r>
            <a:r>
              <a:rPr lang="lt-LT" sz="2800" dirty="0" smtClean="0"/>
              <a:t> </a:t>
            </a:r>
            <a:r>
              <a:rPr lang="lt-LT" sz="2800" dirty="0" err="1" smtClean="0"/>
              <a:t>lecznictwa</a:t>
            </a:r>
            <a:r>
              <a:rPr lang="lt-LT" sz="2800" dirty="0" smtClean="0"/>
              <a:t> </a:t>
            </a:r>
            <a:r>
              <a:rPr lang="lt-LT" sz="2800" dirty="0" err="1" smtClean="0"/>
              <a:t>ludowego</a:t>
            </a:r>
            <a:r>
              <a:rPr lang="lt-LT" sz="2800" dirty="0" smtClean="0"/>
              <a:t>, </a:t>
            </a:r>
            <a:r>
              <a:rPr lang="lt-LT" sz="2800" dirty="0" err="1" smtClean="0"/>
              <a:t>które</a:t>
            </a:r>
            <a:r>
              <a:rPr lang="lt-LT" sz="2800" dirty="0" smtClean="0"/>
              <a:t>  J. Basanavičius </a:t>
            </a:r>
            <a:r>
              <a:rPr lang="lt-LT" sz="2800" dirty="0" err="1" smtClean="0"/>
              <a:t>drukuje</a:t>
            </a:r>
            <a:r>
              <a:rPr lang="lt-LT" sz="2800" dirty="0" smtClean="0"/>
              <a:t> </a:t>
            </a:r>
            <a:r>
              <a:rPr lang="lt-LT" sz="2800" dirty="0" err="1" smtClean="0"/>
              <a:t>razem</a:t>
            </a:r>
            <a:r>
              <a:rPr lang="lt-LT" sz="2800" dirty="0" smtClean="0"/>
              <a:t> z </a:t>
            </a:r>
            <a:r>
              <a:rPr lang="lt-LT" sz="2800" dirty="0" err="1" smtClean="0"/>
              <a:t>innymi</a:t>
            </a:r>
            <a:r>
              <a:rPr lang="lt-LT" sz="2800" dirty="0" smtClean="0"/>
              <a:t> </a:t>
            </a:r>
            <a:r>
              <a:rPr lang="lt-LT" sz="2800" dirty="0" err="1" smtClean="0"/>
              <a:t>tekstami</a:t>
            </a:r>
            <a:r>
              <a:rPr lang="lt-LT" sz="2800" dirty="0" smtClean="0"/>
              <a:t>.</a:t>
            </a:r>
          </a:p>
          <a:p>
            <a:r>
              <a:rPr lang="lt-LT" sz="2800" dirty="0" err="1" smtClean="0"/>
              <a:t>Współpraca</a:t>
            </a:r>
            <a:r>
              <a:rPr lang="lt-LT" sz="2800" dirty="0" smtClean="0"/>
              <a:t> z </a:t>
            </a:r>
            <a:r>
              <a:rPr lang="lt-LT" sz="2800" dirty="0" err="1" smtClean="0"/>
              <a:t>Karłowiczem</a:t>
            </a:r>
            <a:r>
              <a:rPr lang="lt-LT" sz="2800" dirty="0" smtClean="0"/>
              <a:t> </a:t>
            </a:r>
            <a:r>
              <a:rPr lang="lt-LT" sz="2800" dirty="0" err="1" smtClean="0"/>
              <a:t>była</a:t>
            </a:r>
            <a:r>
              <a:rPr lang="lt-LT" sz="2800" dirty="0" smtClean="0"/>
              <a:t> </a:t>
            </a:r>
            <a:r>
              <a:rPr lang="lt-LT" sz="2800" dirty="0" err="1" smtClean="0"/>
              <a:t>najbardziej</a:t>
            </a:r>
            <a:r>
              <a:rPr lang="lt-LT" sz="2800" dirty="0" smtClean="0"/>
              <a:t> </a:t>
            </a:r>
            <a:r>
              <a:rPr lang="lt-LT" sz="2800" dirty="0" err="1" smtClean="0"/>
              <a:t>owocna</a:t>
            </a:r>
            <a:r>
              <a:rPr lang="lt-LT" sz="2800" dirty="0" smtClean="0"/>
              <a:t>, J. </a:t>
            </a:r>
            <a:r>
              <a:rPr lang="lt-LT" sz="2800" dirty="0" err="1" smtClean="0"/>
              <a:t>Karłowicz</a:t>
            </a:r>
            <a:r>
              <a:rPr lang="lt-LT" sz="2800" dirty="0" smtClean="0"/>
              <a:t> </a:t>
            </a:r>
            <a:r>
              <a:rPr lang="lt-LT" sz="2800" dirty="0" err="1" smtClean="0"/>
              <a:t>wydał</a:t>
            </a:r>
            <a:r>
              <a:rPr lang="lt-LT" sz="2800" dirty="0" smtClean="0"/>
              <a:t> </a:t>
            </a:r>
            <a:r>
              <a:rPr lang="lt-LT" sz="2800" dirty="0" err="1" smtClean="0"/>
              <a:t>najwięcej</a:t>
            </a:r>
            <a:r>
              <a:rPr lang="lt-LT" sz="2800" dirty="0" smtClean="0"/>
              <a:t> </a:t>
            </a:r>
            <a:r>
              <a:rPr lang="lt-LT" sz="2800" dirty="0" err="1" smtClean="0"/>
              <a:t>jego</a:t>
            </a:r>
            <a:r>
              <a:rPr lang="lt-LT" sz="2800" dirty="0" smtClean="0"/>
              <a:t> </a:t>
            </a:r>
            <a:r>
              <a:rPr lang="lt-LT" sz="2800" dirty="0" err="1" smtClean="0"/>
              <a:t>tekstów</a:t>
            </a:r>
            <a:r>
              <a:rPr lang="lt-LT" sz="2800" dirty="0" smtClean="0"/>
              <a:t>. </a:t>
            </a:r>
            <a:r>
              <a:rPr lang="lt-LT" sz="2800" dirty="0" err="1" smtClean="0"/>
              <a:t>Począwszy</a:t>
            </a:r>
            <a:r>
              <a:rPr lang="lt-LT" sz="2800" dirty="0" smtClean="0"/>
              <a:t> </a:t>
            </a:r>
            <a:r>
              <a:rPr lang="lt-LT" sz="2800" dirty="0" err="1" smtClean="0"/>
              <a:t>od</a:t>
            </a:r>
            <a:r>
              <a:rPr lang="lt-LT" sz="2800" dirty="0" smtClean="0"/>
              <a:t>  II numery „</a:t>
            </a:r>
            <a:r>
              <a:rPr lang="lt-LT" sz="2800" dirty="0" err="1" smtClean="0"/>
              <a:t>Wisły</a:t>
            </a:r>
            <a:r>
              <a:rPr lang="lt-LT" sz="2800" dirty="0" smtClean="0"/>
              <a:t>“ (1888) stale </a:t>
            </a:r>
            <a:r>
              <a:rPr lang="lt-LT" sz="2800" dirty="0" err="1" smtClean="0"/>
              <a:t>zamieszcza</a:t>
            </a:r>
            <a:r>
              <a:rPr lang="lt-LT" sz="2800" dirty="0" smtClean="0"/>
              <a:t> </a:t>
            </a:r>
            <a:r>
              <a:rPr lang="lt-LT" sz="2800" dirty="0" err="1" smtClean="0"/>
              <a:t>jego</a:t>
            </a:r>
            <a:r>
              <a:rPr lang="lt-LT" sz="2800" dirty="0" smtClean="0"/>
              <a:t> </a:t>
            </a:r>
            <a:r>
              <a:rPr lang="lt-LT" sz="2800" dirty="0" err="1" smtClean="0"/>
              <a:t>teksty</a:t>
            </a:r>
            <a:r>
              <a:rPr lang="lt-LT" sz="2800" dirty="0" smtClean="0"/>
              <a:t> w </a:t>
            </a:r>
            <a:r>
              <a:rPr lang="lt-LT" sz="2800" dirty="0" err="1" smtClean="0"/>
              <a:t>przekładzie</a:t>
            </a:r>
            <a:r>
              <a:rPr lang="lt-LT" sz="2800" dirty="0" smtClean="0"/>
              <a:t> na </a:t>
            </a:r>
            <a:r>
              <a:rPr lang="lt-LT" sz="2800" dirty="0" err="1" smtClean="0"/>
              <a:t>polski</a:t>
            </a:r>
            <a:r>
              <a:rPr lang="lt-LT" sz="2800" dirty="0" smtClean="0"/>
              <a:t>.</a:t>
            </a:r>
          </a:p>
          <a:p>
            <a:r>
              <a:rPr lang="lt-LT" sz="2800" dirty="0" err="1" smtClean="0"/>
              <a:t>Największe</a:t>
            </a:r>
            <a:r>
              <a:rPr lang="lt-LT" sz="2800" dirty="0" smtClean="0"/>
              <a:t> </a:t>
            </a:r>
            <a:r>
              <a:rPr lang="lt-LT" sz="2800" dirty="0" err="1" smtClean="0"/>
              <a:t>jego</a:t>
            </a:r>
            <a:r>
              <a:rPr lang="lt-LT" sz="2800" dirty="0" smtClean="0"/>
              <a:t> </a:t>
            </a:r>
            <a:r>
              <a:rPr lang="lt-LT" sz="2800" dirty="0" err="1" smtClean="0"/>
              <a:t>opracowanie</a:t>
            </a:r>
            <a:r>
              <a:rPr lang="lt-LT" sz="2800" dirty="0" smtClean="0"/>
              <a:t> „</a:t>
            </a:r>
            <a:r>
              <a:rPr lang="lt-LT" sz="2800" dirty="0" err="1" smtClean="0"/>
              <a:t>Podania</a:t>
            </a:r>
            <a:r>
              <a:rPr lang="lt-LT" sz="2800" dirty="0" smtClean="0"/>
              <a:t> </a:t>
            </a:r>
            <a:r>
              <a:rPr lang="lt-LT" sz="2800" dirty="0" err="1" smtClean="0"/>
              <a:t>Żmujdzkie</a:t>
            </a:r>
            <a:r>
              <a:rPr lang="lt-LT" sz="2800" dirty="0" smtClean="0"/>
              <a:t>“ </a:t>
            </a:r>
            <a:r>
              <a:rPr lang="lt-LT" sz="2800" dirty="0" err="1" smtClean="0"/>
              <a:t>ukazały</a:t>
            </a:r>
            <a:r>
              <a:rPr lang="lt-LT" sz="2800" dirty="0" smtClean="0"/>
              <a:t> </a:t>
            </a:r>
            <a:r>
              <a:rPr lang="lt-LT" sz="2800" dirty="0" err="1" smtClean="0"/>
              <a:t>się</a:t>
            </a:r>
            <a:r>
              <a:rPr lang="lt-LT" sz="2800" dirty="0" smtClean="0"/>
              <a:t> w 1894 roku, </a:t>
            </a:r>
            <a:r>
              <a:rPr lang="lt-LT" sz="2800" dirty="0" err="1" smtClean="0"/>
              <a:t>są</a:t>
            </a:r>
            <a:r>
              <a:rPr lang="lt-LT" sz="2800" dirty="0" smtClean="0"/>
              <a:t> to </a:t>
            </a:r>
            <a:r>
              <a:rPr lang="lt-LT" sz="2800" dirty="0" err="1" smtClean="0"/>
              <a:t>dwie</a:t>
            </a:r>
            <a:r>
              <a:rPr lang="lt-LT" sz="2800" dirty="0" smtClean="0"/>
              <a:t> </a:t>
            </a:r>
            <a:r>
              <a:rPr lang="lt-LT" sz="2800" dirty="0" err="1" smtClean="0"/>
              <a:t>duże</a:t>
            </a:r>
            <a:r>
              <a:rPr lang="lt-LT" sz="2800" dirty="0" smtClean="0"/>
              <a:t> </a:t>
            </a:r>
            <a:r>
              <a:rPr lang="lt-LT" sz="2800" dirty="0" err="1" smtClean="0"/>
              <a:t>księgi</a:t>
            </a:r>
            <a:r>
              <a:rPr lang="lt-LT" sz="2800" dirty="0" smtClean="0"/>
              <a:t>, </a:t>
            </a:r>
            <a:r>
              <a:rPr lang="lt-LT" sz="2800" dirty="0" err="1" smtClean="0"/>
              <a:t>liczące</a:t>
            </a:r>
            <a:r>
              <a:rPr lang="lt-LT" sz="2800" dirty="0" smtClean="0"/>
              <a:t> po </a:t>
            </a:r>
            <a:r>
              <a:rPr lang="lt-LT" sz="2800" dirty="0" err="1" smtClean="0"/>
              <a:t>ponad</a:t>
            </a:r>
            <a:r>
              <a:rPr lang="lt-LT" sz="2800" dirty="0" smtClean="0"/>
              <a:t> 400 </a:t>
            </a:r>
            <a:r>
              <a:rPr lang="lt-LT" sz="2800" dirty="0" err="1" smtClean="0"/>
              <a:t>stron</a:t>
            </a:r>
            <a:r>
              <a:rPr lang="lt-LT" sz="2800" dirty="0" smtClean="0"/>
              <a:t> </a:t>
            </a:r>
            <a:r>
              <a:rPr lang="lt-LT" sz="2800" dirty="0" err="1" smtClean="0"/>
              <a:t>każda</a:t>
            </a:r>
            <a:r>
              <a:rPr lang="lt-LT" sz="2800" dirty="0" smtClean="0"/>
              <a:t>.</a:t>
            </a:r>
          </a:p>
          <a:p>
            <a:endParaRPr lang="lt-L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064896" cy="1210146"/>
          </a:xfrm>
        </p:spPr>
        <p:txBody>
          <a:bodyPr>
            <a:normAutofit fontScale="90000"/>
          </a:bodyPr>
          <a:lstStyle/>
          <a:p>
            <a:r>
              <a:rPr lang="lt-LT" sz="2800" dirty="0" smtClean="0"/>
              <a:t/>
            </a:r>
            <a:br>
              <a:rPr lang="lt-LT" sz="2800" dirty="0" smtClean="0"/>
            </a:br>
            <a:r>
              <a:rPr lang="lt-LT" sz="3200" b="1" dirty="0" smtClean="0"/>
              <a:t> </a:t>
            </a:r>
            <a:r>
              <a:rPr lang="lt-LT" sz="3200" b="1" dirty="0" err="1" smtClean="0"/>
              <a:t>Wypracowana</a:t>
            </a:r>
            <a:r>
              <a:rPr lang="lt-LT" sz="3200" b="1" dirty="0" smtClean="0"/>
              <a:t> </a:t>
            </a:r>
            <a:r>
              <a:rPr lang="lt-LT" sz="3200" b="1" dirty="0" err="1" smtClean="0"/>
              <a:t>przez</a:t>
            </a:r>
            <a:r>
              <a:rPr lang="lt-LT" sz="3200" b="1" dirty="0" smtClean="0"/>
              <a:t> </a:t>
            </a:r>
            <a:r>
              <a:rPr lang="lt-LT" sz="3200" b="1" dirty="0" err="1" smtClean="0"/>
              <a:t>Karłowicza</a:t>
            </a:r>
            <a:r>
              <a:rPr lang="lt-LT" sz="3200" b="1" dirty="0" smtClean="0"/>
              <a:t> </a:t>
            </a:r>
            <a:r>
              <a:rPr lang="lt-LT" sz="3200" b="1" dirty="0" err="1" smtClean="0"/>
              <a:t>metodologia</a:t>
            </a:r>
            <a:r>
              <a:rPr lang="lt-LT" sz="3200" b="1" dirty="0" smtClean="0"/>
              <a:t> </a:t>
            </a:r>
            <a:r>
              <a:rPr lang="lt-LT" sz="3200" b="1" dirty="0" err="1" smtClean="0"/>
              <a:t>znajduje</a:t>
            </a:r>
            <a:r>
              <a:rPr lang="lt-LT" sz="3200" b="1" dirty="0" smtClean="0"/>
              <a:t> </a:t>
            </a:r>
            <a:r>
              <a:rPr lang="lt-LT" sz="3200" b="1" dirty="0" err="1" smtClean="0"/>
              <a:t>odgłos</a:t>
            </a:r>
            <a:r>
              <a:rPr lang="lt-LT" sz="3200" b="1" dirty="0" smtClean="0"/>
              <a:t> w </a:t>
            </a:r>
            <a:r>
              <a:rPr lang="lt-LT" sz="3200" b="1" dirty="0" err="1" smtClean="0"/>
              <a:t>pracach</a:t>
            </a:r>
            <a:r>
              <a:rPr lang="lt-LT" sz="3200" b="1" dirty="0" smtClean="0"/>
              <a:t> </a:t>
            </a:r>
            <a:r>
              <a:rPr lang="lt-LT" sz="3200" b="1" dirty="0" err="1" smtClean="0"/>
              <a:t>Dowojny</a:t>
            </a:r>
            <a:r>
              <a:rPr lang="lt-LT" sz="3200" b="1" dirty="0" smtClean="0"/>
              <a:t> </a:t>
            </a:r>
            <a:r>
              <a:rPr lang="lt-LT" dirty="0" smtClean="0"/>
              <a:t/>
            </a:r>
            <a:br>
              <a:rPr lang="lt-LT" dirty="0" smtClean="0"/>
            </a:br>
            <a:endParaRPr lang="lt-LT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556792"/>
            <a:ext cx="8064896" cy="4569371"/>
          </a:xfrm>
        </p:spPr>
        <p:txBody>
          <a:bodyPr>
            <a:noAutofit/>
          </a:bodyPr>
          <a:lstStyle/>
          <a:p>
            <a:r>
              <a:rPr lang="lt-LT" sz="2400" dirty="0" err="1" smtClean="0"/>
              <a:t>Notując</a:t>
            </a:r>
            <a:r>
              <a:rPr lang="lt-LT" sz="2400" dirty="0" smtClean="0"/>
              <a:t> w </a:t>
            </a:r>
            <a:r>
              <a:rPr lang="lt-LT" sz="2400" dirty="0" err="1" smtClean="0"/>
              <a:t>terenie</a:t>
            </a:r>
            <a:r>
              <a:rPr lang="lt-LT" sz="2400" dirty="0" smtClean="0"/>
              <a:t> </a:t>
            </a:r>
            <a:r>
              <a:rPr lang="lt-LT" sz="2400" dirty="0" err="1" smtClean="0"/>
              <a:t>podania</a:t>
            </a:r>
            <a:r>
              <a:rPr lang="lt-LT" sz="2400" dirty="0" smtClean="0"/>
              <a:t> </a:t>
            </a:r>
            <a:r>
              <a:rPr lang="lt-LT" sz="2400" dirty="0" err="1" smtClean="0"/>
              <a:t>ludowe</a:t>
            </a:r>
            <a:r>
              <a:rPr lang="lt-LT" sz="2400" dirty="0" smtClean="0"/>
              <a:t> </a:t>
            </a:r>
            <a:r>
              <a:rPr lang="lt-LT" sz="2400" dirty="0" err="1" smtClean="0"/>
              <a:t>zaopatrywał</a:t>
            </a:r>
            <a:r>
              <a:rPr lang="lt-LT" sz="2400" dirty="0" smtClean="0"/>
              <a:t> </a:t>
            </a:r>
            <a:r>
              <a:rPr lang="lt-LT" sz="2400" dirty="0" err="1" smtClean="0"/>
              <a:t>je</a:t>
            </a:r>
            <a:r>
              <a:rPr lang="lt-LT" sz="2400" dirty="0" smtClean="0"/>
              <a:t> w </a:t>
            </a:r>
            <a:r>
              <a:rPr lang="lt-LT" sz="2400" dirty="0" err="1" smtClean="0"/>
              <a:t>niezbędne</a:t>
            </a:r>
            <a:r>
              <a:rPr lang="lt-LT" sz="2400" dirty="0" smtClean="0"/>
              <a:t> </a:t>
            </a:r>
            <a:r>
              <a:rPr lang="lt-LT" sz="2400" dirty="0" err="1" smtClean="0"/>
              <a:t>komentarze</a:t>
            </a:r>
            <a:r>
              <a:rPr lang="lt-LT" sz="2400" dirty="0" smtClean="0"/>
              <a:t>, </a:t>
            </a:r>
            <a:r>
              <a:rPr lang="lt-LT" sz="2400" dirty="0" err="1" smtClean="0"/>
              <a:t>dodawał</a:t>
            </a:r>
            <a:r>
              <a:rPr lang="lt-LT" sz="2400" dirty="0" smtClean="0"/>
              <a:t> </a:t>
            </a:r>
            <a:r>
              <a:rPr lang="lt-LT" sz="2400" dirty="0" err="1" smtClean="0"/>
              <a:t>metryczki</a:t>
            </a:r>
            <a:r>
              <a:rPr lang="lt-LT" sz="2400" dirty="0" smtClean="0"/>
              <a:t> </a:t>
            </a:r>
            <a:r>
              <a:rPr lang="lt-LT" sz="2400" dirty="0" err="1" smtClean="0"/>
              <a:t>do</a:t>
            </a:r>
            <a:r>
              <a:rPr lang="lt-LT" sz="2400" dirty="0" smtClean="0"/>
              <a:t> </a:t>
            </a:r>
            <a:r>
              <a:rPr lang="lt-LT" sz="2400" dirty="0" err="1" smtClean="0"/>
              <a:t>zapisów</a:t>
            </a:r>
            <a:r>
              <a:rPr lang="lt-LT" sz="2400" dirty="0" smtClean="0"/>
              <a:t>, </a:t>
            </a:r>
            <a:r>
              <a:rPr lang="lt-LT" sz="2400" dirty="0" err="1" smtClean="0"/>
              <a:t>dbał</a:t>
            </a:r>
            <a:r>
              <a:rPr lang="lt-LT" sz="2400" dirty="0" smtClean="0"/>
              <a:t> o </a:t>
            </a:r>
            <a:r>
              <a:rPr lang="lt-LT" sz="2400" dirty="0" err="1" smtClean="0"/>
              <a:t>wiarygodność</a:t>
            </a:r>
            <a:r>
              <a:rPr lang="lt-LT" sz="2400" dirty="0" smtClean="0"/>
              <a:t> </a:t>
            </a:r>
            <a:r>
              <a:rPr lang="lt-LT" sz="2400" dirty="0" err="1" smtClean="0"/>
              <a:t>pozyskiwanych</a:t>
            </a:r>
            <a:r>
              <a:rPr lang="lt-LT" sz="2400" dirty="0" smtClean="0"/>
              <a:t> </a:t>
            </a:r>
            <a:r>
              <a:rPr lang="lt-LT" sz="2400" dirty="0" err="1" smtClean="0"/>
              <a:t>materiałów</a:t>
            </a:r>
            <a:r>
              <a:rPr lang="lt-LT" sz="2400" dirty="0" smtClean="0"/>
              <a:t> </a:t>
            </a:r>
          </a:p>
          <a:p>
            <a:r>
              <a:rPr lang="lt-LT" sz="2400" dirty="0" err="1"/>
              <a:t>D</a:t>
            </a:r>
            <a:r>
              <a:rPr lang="lt-LT" sz="2400" dirty="0" err="1" smtClean="0"/>
              <a:t>okonywał</a:t>
            </a:r>
            <a:r>
              <a:rPr lang="lt-LT" sz="2400" dirty="0" smtClean="0"/>
              <a:t> </a:t>
            </a:r>
            <a:r>
              <a:rPr lang="lt-LT" sz="2400" dirty="0" err="1" smtClean="0"/>
              <a:t>przekładu</a:t>
            </a:r>
            <a:r>
              <a:rPr lang="lt-LT" sz="2400" dirty="0" smtClean="0"/>
              <a:t> </a:t>
            </a:r>
            <a:r>
              <a:rPr lang="lt-LT" sz="2400" dirty="0" err="1" smtClean="0"/>
              <a:t>bardzo</a:t>
            </a:r>
            <a:r>
              <a:rPr lang="lt-LT" sz="2400" dirty="0" smtClean="0"/>
              <a:t> </a:t>
            </a:r>
            <a:r>
              <a:rPr lang="lt-LT" sz="2400" dirty="0" err="1" smtClean="0"/>
              <a:t>dokładnego</a:t>
            </a:r>
            <a:r>
              <a:rPr lang="lt-LT" sz="2400" dirty="0" smtClean="0"/>
              <a:t>, </a:t>
            </a:r>
            <a:r>
              <a:rPr lang="lt-LT" sz="2400" dirty="0" err="1" smtClean="0"/>
              <a:t>trudne</a:t>
            </a:r>
            <a:r>
              <a:rPr lang="lt-LT" sz="2400" dirty="0" smtClean="0"/>
              <a:t> </a:t>
            </a:r>
            <a:r>
              <a:rPr lang="lt-LT" sz="2400" dirty="0" err="1" smtClean="0"/>
              <a:t>miejsca</a:t>
            </a:r>
            <a:r>
              <a:rPr lang="lt-LT" sz="2400" dirty="0" smtClean="0"/>
              <a:t> </a:t>
            </a:r>
            <a:r>
              <a:rPr lang="lt-LT" sz="2400" dirty="0" err="1" smtClean="0"/>
              <a:t>podając</a:t>
            </a:r>
            <a:r>
              <a:rPr lang="lt-LT" sz="2400" dirty="0" smtClean="0"/>
              <a:t> </a:t>
            </a:r>
            <a:r>
              <a:rPr lang="lt-LT" sz="2400" dirty="0" err="1" smtClean="0"/>
              <a:t>też</a:t>
            </a:r>
            <a:r>
              <a:rPr lang="lt-LT" sz="2400" dirty="0" smtClean="0"/>
              <a:t> po </a:t>
            </a:r>
            <a:r>
              <a:rPr lang="lt-LT" sz="2400" dirty="0" err="1" smtClean="0"/>
              <a:t>litewsku</a:t>
            </a:r>
            <a:r>
              <a:rPr lang="lt-LT" sz="2400" dirty="0" smtClean="0"/>
              <a:t>.</a:t>
            </a:r>
          </a:p>
          <a:p>
            <a:r>
              <a:rPr lang="lt-LT" sz="2400" dirty="0" smtClean="0"/>
              <a:t> </a:t>
            </a:r>
            <a:r>
              <a:rPr lang="lt-LT" sz="2400" dirty="0" err="1" smtClean="0"/>
              <a:t>Koniecznym</a:t>
            </a:r>
            <a:r>
              <a:rPr lang="lt-LT" sz="2400" dirty="0" smtClean="0"/>
              <a:t> </a:t>
            </a:r>
            <a:r>
              <a:rPr lang="lt-LT" sz="2400" dirty="0" err="1" smtClean="0"/>
              <a:t>wymaganiem</a:t>
            </a:r>
            <a:r>
              <a:rPr lang="lt-LT" sz="2400" dirty="0" smtClean="0"/>
              <a:t> </a:t>
            </a:r>
            <a:r>
              <a:rPr lang="lt-LT" sz="2400" dirty="0" err="1" smtClean="0"/>
              <a:t>było</a:t>
            </a:r>
            <a:r>
              <a:rPr lang="lt-LT" sz="2400" dirty="0" smtClean="0"/>
              <a:t> </a:t>
            </a:r>
            <a:r>
              <a:rPr lang="lt-LT" sz="2400" dirty="0" err="1" smtClean="0"/>
              <a:t>zamieszczanie</a:t>
            </a:r>
            <a:r>
              <a:rPr lang="lt-LT" sz="2400" dirty="0" smtClean="0"/>
              <a:t> </a:t>
            </a:r>
            <a:r>
              <a:rPr lang="lt-LT" sz="2400" dirty="0" err="1" smtClean="0"/>
              <a:t>nazw</a:t>
            </a:r>
            <a:r>
              <a:rPr lang="lt-LT" sz="2400" dirty="0" smtClean="0"/>
              <a:t> </a:t>
            </a:r>
            <a:r>
              <a:rPr lang="lt-LT" sz="2400" dirty="0" err="1" smtClean="0"/>
              <a:t>postaci</a:t>
            </a:r>
            <a:r>
              <a:rPr lang="lt-LT" sz="2400" dirty="0" smtClean="0"/>
              <a:t> </a:t>
            </a:r>
            <a:r>
              <a:rPr lang="lt-LT" sz="2400" dirty="0" err="1" smtClean="0"/>
              <a:t>mitologicznych</a:t>
            </a:r>
            <a:r>
              <a:rPr lang="lt-LT" sz="2400" dirty="0" smtClean="0"/>
              <a:t>, </a:t>
            </a:r>
            <a:r>
              <a:rPr lang="lt-LT" sz="2400" dirty="0" err="1" smtClean="0"/>
              <a:t>występujących</a:t>
            </a:r>
            <a:r>
              <a:rPr lang="lt-LT" sz="2400" dirty="0" smtClean="0"/>
              <a:t> w </a:t>
            </a:r>
            <a:r>
              <a:rPr lang="lt-LT" sz="2400" dirty="0" err="1" smtClean="0"/>
              <a:t>podaniach</a:t>
            </a:r>
            <a:r>
              <a:rPr lang="lt-LT" sz="2400" dirty="0" smtClean="0"/>
              <a:t>, w </a:t>
            </a:r>
            <a:r>
              <a:rPr lang="lt-LT" sz="2400" dirty="0" err="1" smtClean="0"/>
              <a:t>języku</a:t>
            </a:r>
            <a:r>
              <a:rPr lang="lt-LT" sz="2400" dirty="0" smtClean="0"/>
              <a:t> </a:t>
            </a:r>
            <a:r>
              <a:rPr lang="lt-LT" sz="2400" dirty="0" err="1" smtClean="0"/>
              <a:t>litewskim</a:t>
            </a:r>
            <a:r>
              <a:rPr lang="lt-LT" sz="2400" dirty="0" smtClean="0"/>
              <a:t>.</a:t>
            </a:r>
          </a:p>
          <a:p>
            <a:r>
              <a:rPr lang="lt-LT" sz="2400" dirty="0" err="1" smtClean="0"/>
              <a:t>Pierwotne</a:t>
            </a:r>
            <a:r>
              <a:rPr lang="lt-LT" sz="2400" dirty="0" smtClean="0"/>
              <a:t> </a:t>
            </a:r>
            <a:r>
              <a:rPr lang="lt-LT" sz="2400" dirty="0" err="1" smtClean="0"/>
              <a:t>wersje</a:t>
            </a:r>
            <a:r>
              <a:rPr lang="lt-LT" sz="2400" dirty="0" smtClean="0"/>
              <a:t> </a:t>
            </a:r>
            <a:r>
              <a:rPr lang="lt-LT" sz="2400" dirty="0" err="1" smtClean="0"/>
              <a:t>przekładu</a:t>
            </a:r>
            <a:r>
              <a:rPr lang="lt-LT" sz="2400" dirty="0" smtClean="0"/>
              <a:t>, </a:t>
            </a:r>
            <a:r>
              <a:rPr lang="lt-LT" sz="2400" dirty="0" err="1" smtClean="0"/>
              <a:t>jeszcze</a:t>
            </a:r>
            <a:r>
              <a:rPr lang="lt-LT" sz="2400" dirty="0" smtClean="0"/>
              <a:t> </a:t>
            </a:r>
            <a:r>
              <a:rPr lang="lt-LT" sz="2400" dirty="0" err="1" smtClean="0"/>
              <a:t>przed</a:t>
            </a:r>
            <a:r>
              <a:rPr lang="lt-LT" sz="2400" dirty="0" smtClean="0"/>
              <a:t> </a:t>
            </a:r>
            <a:r>
              <a:rPr lang="lt-LT" sz="2400" dirty="0" err="1" smtClean="0"/>
              <a:t>naniesieniem</a:t>
            </a:r>
            <a:r>
              <a:rPr lang="lt-LT" sz="2400" dirty="0" smtClean="0"/>
              <a:t> </a:t>
            </a:r>
            <a:r>
              <a:rPr lang="lt-LT" sz="2400" dirty="0" err="1" smtClean="0"/>
              <a:t>poprawek</a:t>
            </a:r>
            <a:r>
              <a:rPr lang="lt-LT" sz="2400" dirty="0" smtClean="0"/>
              <a:t> </a:t>
            </a:r>
            <a:r>
              <a:rPr lang="lt-LT" sz="2400" dirty="0" err="1" smtClean="0"/>
              <a:t>stylistycznych</a:t>
            </a:r>
            <a:r>
              <a:rPr lang="lt-LT" sz="2400" dirty="0" smtClean="0"/>
              <a:t> </a:t>
            </a:r>
            <a:r>
              <a:rPr lang="lt-LT" sz="2400" dirty="0" err="1" smtClean="0"/>
              <a:t>zarówno</a:t>
            </a:r>
            <a:r>
              <a:rPr lang="lt-LT" sz="2400" dirty="0" smtClean="0"/>
              <a:t> M. </a:t>
            </a:r>
            <a:r>
              <a:rPr lang="lt-LT" sz="2400" dirty="0" err="1" smtClean="0"/>
              <a:t>Dowojny-Sylwestrowicza,</a:t>
            </a:r>
            <a:r>
              <a:rPr lang="lt-LT" sz="2400" dirty="0" smtClean="0"/>
              <a:t> </a:t>
            </a:r>
            <a:r>
              <a:rPr lang="lt-LT" sz="2400" dirty="0" err="1" smtClean="0"/>
              <a:t>jak</a:t>
            </a:r>
            <a:r>
              <a:rPr lang="lt-LT" sz="2400" dirty="0" smtClean="0"/>
              <a:t> i J. </a:t>
            </a:r>
            <a:r>
              <a:rPr lang="lt-LT" sz="2400" dirty="0" err="1" smtClean="0"/>
              <a:t>Karłowicza</a:t>
            </a:r>
            <a:r>
              <a:rPr lang="lt-LT" sz="2400" dirty="0" smtClean="0"/>
              <a:t>, w </a:t>
            </a:r>
            <a:r>
              <a:rPr lang="lt-LT" sz="2400" dirty="0" err="1" smtClean="0"/>
              <a:t>niektórych</a:t>
            </a:r>
            <a:r>
              <a:rPr lang="lt-LT" sz="2400" dirty="0" smtClean="0"/>
              <a:t> </a:t>
            </a:r>
            <a:r>
              <a:rPr lang="lt-LT" sz="2400" dirty="0" err="1" smtClean="0"/>
              <a:t>przypadkach</a:t>
            </a:r>
            <a:r>
              <a:rPr lang="lt-LT" sz="2400" dirty="0" smtClean="0"/>
              <a:t> </a:t>
            </a:r>
            <a:r>
              <a:rPr lang="lt-LT" sz="2400" dirty="0" err="1" smtClean="0"/>
              <a:t>pozwalają</a:t>
            </a:r>
            <a:r>
              <a:rPr lang="lt-LT" sz="2400" dirty="0" smtClean="0"/>
              <a:t> </a:t>
            </a:r>
            <a:r>
              <a:rPr lang="lt-LT" sz="2400" dirty="0" err="1" smtClean="0"/>
              <a:t>zrekonstruować</a:t>
            </a:r>
            <a:r>
              <a:rPr lang="lt-LT" sz="2400" dirty="0" smtClean="0"/>
              <a:t> </a:t>
            </a:r>
            <a:r>
              <a:rPr lang="lt-LT" sz="2400" dirty="0" err="1" smtClean="0"/>
              <a:t>oryginalne</a:t>
            </a:r>
            <a:r>
              <a:rPr lang="lt-LT" sz="2400" dirty="0" smtClean="0"/>
              <a:t> </a:t>
            </a:r>
            <a:r>
              <a:rPr lang="lt-LT" sz="2400" dirty="0" err="1" smtClean="0"/>
              <a:t>wyrażenia</a:t>
            </a:r>
            <a:r>
              <a:rPr lang="lt-LT" sz="2400" dirty="0" smtClean="0"/>
              <a:t> </a:t>
            </a:r>
            <a:r>
              <a:rPr lang="lt-LT" sz="2400" dirty="0" err="1" smtClean="0"/>
              <a:t>litewskie</a:t>
            </a:r>
            <a:r>
              <a:rPr lang="lt-LT" sz="2400" dirty="0" smtClean="0"/>
              <a:t>.</a:t>
            </a:r>
            <a:endParaRPr lang="lt-LT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lt-LT" sz="3200" b="1" dirty="0" err="1" smtClean="0"/>
              <a:t>Wypracowana</a:t>
            </a:r>
            <a:r>
              <a:rPr lang="lt-LT" sz="3200" b="1" dirty="0" smtClean="0"/>
              <a:t> </a:t>
            </a:r>
            <a:r>
              <a:rPr lang="lt-LT" sz="3200" b="1" dirty="0" err="1" smtClean="0"/>
              <a:t>przez</a:t>
            </a:r>
            <a:r>
              <a:rPr lang="lt-LT" sz="3200" b="1" dirty="0" smtClean="0"/>
              <a:t> </a:t>
            </a:r>
            <a:r>
              <a:rPr lang="lt-LT" sz="3200" b="1" dirty="0" err="1" smtClean="0"/>
              <a:t>Karłowicza</a:t>
            </a:r>
            <a:r>
              <a:rPr lang="lt-LT" sz="3200" b="1" dirty="0" smtClean="0"/>
              <a:t> </a:t>
            </a:r>
            <a:r>
              <a:rPr lang="lt-LT" sz="3200" b="1" dirty="0" err="1" smtClean="0"/>
              <a:t>metodologia</a:t>
            </a:r>
            <a:r>
              <a:rPr lang="lt-LT" sz="3200" b="1" dirty="0" smtClean="0"/>
              <a:t> </a:t>
            </a:r>
            <a:r>
              <a:rPr lang="lt-LT" sz="3200" b="1" dirty="0" err="1" smtClean="0"/>
              <a:t>znajduje</a:t>
            </a:r>
            <a:r>
              <a:rPr lang="lt-LT" sz="3200" b="1" dirty="0" smtClean="0"/>
              <a:t> </a:t>
            </a:r>
            <a:r>
              <a:rPr lang="lt-LT" sz="3200" b="1" dirty="0" err="1" smtClean="0"/>
              <a:t>odgłos</a:t>
            </a:r>
            <a:r>
              <a:rPr lang="lt-LT" sz="3200" b="1" dirty="0" smtClean="0"/>
              <a:t> w </a:t>
            </a:r>
            <a:r>
              <a:rPr lang="lt-LT" sz="3200" b="1" dirty="0" err="1" smtClean="0"/>
              <a:t>pracach</a:t>
            </a:r>
            <a:r>
              <a:rPr lang="lt-LT" sz="3200" b="1" dirty="0" smtClean="0"/>
              <a:t> </a:t>
            </a:r>
            <a:r>
              <a:rPr lang="lt-LT" sz="3200" b="1" dirty="0" err="1" smtClean="0"/>
              <a:t>Dowojny</a:t>
            </a:r>
            <a:endParaRPr lang="lt-LT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lt-LT" sz="2800" dirty="0" smtClean="0"/>
              <a:t>W </a:t>
            </a:r>
            <a:r>
              <a:rPr lang="lt-LT" sz="2800" dirty="0" err="1" smtClean="0"/>
              <a:t>umieszczanych</a:t>
            </a:r>
            <a:r>
              <a:rPr lang="lt-LT" sz="2800" dirty="0" smtClean="0"/>
              <a:t> na </a:t>
            </a:r>
            <a:r>
              <a:rPr lang="lt-LT" sz="2800" dirty="0" err="1" smtClean="0"/>
              <a:t>marginesie</a:t>
            </a:r>
            <a:r>
              <a:rPr lang="lt-LT" sz="2800" dirty="0" smtClean="0"/>
              <a:t> </a:t>
            </a:r>
            <a:r>
              <a:rPr lang="lt-LT" sz="2800" dirty="0" err="1" smtClean="0"/>
              <a:t>komentarzach</a:t>
            </a:r>
            <a:r>
              <a:rPr lang="lt-LT" sz="2800" dirty="0" smtClean="0"/>
              <a:t> </a:t>
            </a:r>
            <a:r>
              <a:rPr lang="lt-LT" sz="2800" dirty="0" err="1" smtClean="0"/>
              <a:t>do</a:t>
            </a:r>
            <a:r>
              <a:rPr lang="lt-LT" sz="2800" dirty="0" smtClean="0"/>
              <a:t> tekstu </a:t>
            </a:r>
            <a:r>
              <a:rPr lang="lt-LT" sz="2800" dirty="0" err="1" smtClean="0"/>
              <a:t>usiłował</a:t>
            </a:r>
            <a:r>
              <a:rPr lang="lt-LT" sz="2800" dirty="0" smtClean="0"/>
              <a:t> </a:t>
            </a:r>
            <a:r>
              <a:rPr lang="lt-LT" sz="2800" dirty="0" err="1" smtClean="0"/>
              <a:t>Dowojna</a:t>
            </a:r>
            <a:r>
              <a:rPr lang="lt-LT" sz="2800" dirty="0" smtClean="0"/>
              <a:t> </a:t>
            </a:r>
            <a:r>
              <a:rPr lang="lt-LT" sz="2800" dirty="0" err="1" smtClean="0"/>
              <a:t>wyjaśniać</a:t>
            </a:r>
            <a:r>
              <a:rPr lang="lt-LT" sz="2800" dirty="0" smtClean="0"/>
              <a:t> </a:t>
            </a:r>
            <a:r>
              <a:rPr lang="lt-LT" sz="2800" dirty="0" err="1" smtClean="0"/>
              <a:t>nie</a:t>
            </a:r>
            <a:r>
              <a:rPr lang="lt-LT" sz="2800" dirty="0" smtClean="0"/>
              <a:t> </a:t>
            </a:r>
            <a:r>
              <a:rPr lang="lt-LT" sz="2800" dirty="0" err="1" smtClean="0"/>
              <a:t>tylko</a:t>
            </a:r>
            <a:r>
              <a:rPr lang="lt-LT" sz="2800" dirty="0" smtClean="0"/>
              <a:t> </a:t>
            </a:r>
            <a:r>
              <a:rPr lang="lt-LT" sz="2800" dirty="0" err="1" smtClean="0"/>
              <a:t>niejasne</a:t>
            </a:r>
            <a:r>
              <a:rPr lang="lt-LT" sz="2800" dirty="0" smtClean="0"/>
              <a:t> </a:t>
            </a:r>
            <a:r>
              <a:rPr lang="lt-LT" sz="2800" dirty="0" err="1" smtClean="0"/>
              <a:t>miejsca</a:t>
            </a:r>
            <a:r>
              <a:rPr lang="lt-LT" sz="2800" dirty="0" smtClean="0"/>
              <a:t> i </a:t>
            </a:r>
            <a:r>
              <a:rPr lang="lt-LT" sz="2800" dirty="0" err="1" smtClean="0"/>
              <a:t>trudniejsze</a:t>
            </a:r>
            <a:r>
              <a:rPr lang="lt-LT" sz="2800" dirty="0" smtClean="0"/>
              <a:t> </a:t>
            </a:r>
            <a:r>
              <a:rPr lang="lt-LT" sz="2800" dirty="0" err="1" smtClean="0"/>
              <a:t>wyrazy</a:t>
            </a:r>
            <a:r>
              <a:rPr lang="lt-LT" sz="2800" dirty="0" smtClean="0"/>
              <a:t> </a:t>
            </a:r>
            <a:r>
              <a:rPr lang="lt-LT" sz="2800" dirty="0" err="1" smtClean="0"/>
              <a:t>litewskie</a:t>
            </a:r>
            <a:r>
              <a:rPr lang="lt-LT" sz="2800" dirty="0" smtClean="0"/>
              <a:t>, </a:t>
            </a:r>
            <a:r>
              <a:rPr lang="lt-LT" sz="2800" dirty="0" err="1" smtClean="0"/>
              <a:t>często</a:t>
            </a:r>
            <a:r>
              <a:rPr lang="lt-LT" sz="2800" dirty="0" smtClean="0"/>
              <a:t> </a:t>
            </a:r>
            <a:r>
              <a:rPr lang="lt-LT" sz="2800" dirty="0" err="1" smtClean="0"/>
              <a:t>jest</a:t>
            </a:r>
            <a:r>
              <a:rPr lang="lt-LT" sz="2800" dirty="0" smtClean="0"/>
              <a:t> to </a:t>
            </a:r>
            <a:r>
              <a:rPr lang="lt-LT" sz="2800" dirty="0" err="1" smtClean="0"/>
              <a:t>nawet</a:t>
            </a:r>
            <a:r>
              <a:rPr lang="lt-LT" sz="2800" dirty="0" smtClean="0"/>
              <a:t> </a:t>
            </a:r>
            <a:r>
              <a:rPr lang="lt-LT" sz="2800" dirty="0" err="1" smtClean="0"/>
              <a:t>próba</a:t>
            </a:r>
            <a:r>
              <a:rPr lang="lt-LT" sz="2800" dirty="0" smtClean="0"/>
              <a:t> </a:t>
            </a:r>
            <a:r>
              <a:rPr lang="lt-LT" sz="2800" dirty="0" err="1" smtClean="0"/>
              <a:t>opracowania</a:t>
            </a:r>
            <a:r>
              <a:rPr lang="lt-LT" sz="2800" dirty="0" smtClean="0"/>
              <a:t> </a:t>
            </a:r>
            <a:r>
              <a:rPr lang="lt-LT" sz="2800" dirty="0" err="1" smtClean="0"/>
              <a:t>leksyki</a:t>
            </a:r>
            <a:r>
              <a:rPr lang="lt-LT" sz="2800" dirty="0" smtClean="0"/>
              <a:t> </a:t>
            </a:r>
            <a:r>
              <a:rPr lang="lt-LT" sz="2800" dirty="0" err="1" smtClean="0"/>
              <a:t>czy</a:t>
            </a:r>
            <a:r>
              <a:rPr lang="lt-LT" sz="2800" dirty="0" smtClean="0"/>
              <a:t> </a:t>
            </a:r>
            <a:r>
              <a:rPr lang="lt-LT" sz="2800" dirty="0" err="1" smtClean="0"/>
              <a:t>interpretacja</a:t>
            </a:r>
            <a:r>
              <a:rPr lang="lt-LT" sz="2800" dirty="0" smtClean="0"/>
              <a:t> </a:t>
            </a:r>
            <a:r>
              <a:rPr lang="lt-LT" sz="2800" dirty="0" err="1" smtClean="0"/>
              <a:t>zjawisk</a:t>
            </a:r>
            <a:r>
              <a:rPr lang="lt-LT" sz="2800" dirty="0" smtClean="0"/>
              <a:t> </a:t>
            </a:r>
            <a:r>
              <a:rPr lang="lt-LT" sz="2800" dirty="0" err="1" smtClean="0"/>
              <a:t>mitologicznych</a:t>
            </a:r>
            <a:r>
              <a:rPr lang="lt-LT" sz="2800" dirty="0" smtClean="0"/>
              <a:t>.</a:t>
            </a:r>
          </a:p>
          <a:p>
            <a:r>
              <a:rPr lang="lt-LT" sz="2800" dirty="0" smtClean="0"/>
              <a:t>W </a:t>
            </a:r>
            <a:r>
              <a:rPr lang="lt-LT" sz="2800" dirty="0" err="1" smtClean="0"/>
              <a:t>komentarzach</a:t>
            </a:r>
            <a:r>
              <a:rPr lang="lt-LT" sz="2800" dirty="0" smtClean="0"/>
              <a:t> </a:t>
            </a:r>
            <a:r>
              <a:rPr lang="lt-LT" sz="2800" dirty="0" err="1" smtClean="0"/>
              <a:t>umieszcza</a:t>
            </a:r>
            <a:r>
              <a:rPr lang="lt-LT" sz="2800" dirty="0" smtClean="0"/>
              <a:t> </a:t>
            </a:r>
            <a:r>
              <a:rPr lang="lt-LT" sz="2800" dirty="0" err="1" smtClean="0"/>
              <a:t>odsyłacze</a:t>
            </a:r>
            <a:r>
              <a:rPr lang="lt-LT" sz="2800" dirty="0" smtClean="0"/>
              <a:t> </a:t>
            </a:r>
            <a:r>
              <a:rPr lang="lt-LT" sz="2800" dirty="0" err="1" smtClean="0"/>
              <a:t>do</a:t>
            </a:r>
            <a:r>
              <a:rPr lang="lt-LT" sz="2800" dirty="0" smtClean="0"/>
              <a:t> </a:t>
            </a:r>
            <a:r>
              <a:rPr lang="lt-LT" sz="2800" dirty="0" err="1" smtClean="0"/>
              <a:t>znanych</a:t>
            </a:r>
            <a:r>
              <a:rPr lang="lt-LT" sz="2800" dirty="0" smtClean="0"/>
              <a:t> </a:t>
            </a:r>
            <a:r>
              <a:rPr lang="lt-LT" sz="2800" dirty="0" err="1" smtClean="0"/>
              <a:t>mu</a:t>
            </a:r>
            <a:r>
              <a:rPr lang="lt-LT" sz="2800" dirty="0" smtClean="0"/>
              <a:t> </a:t>
            </a:r>
            <a:r>
              <a:rPr lang="lt-LT" sz="2800" dirty="0" err="1" smtClean="0"/>
              <a:t>opisów</a:t>
            </a:r>
            <a:r>
              <a:rPr lang="lt-LT" sz="2800" dirty="0" smtClean="0"/>
              <a:t> </a:t>
            </a:r>
            <a:r>
              <a:rPr lang="lt-LT" sz="2800" dirty="0" err="1" smtClean="0"/>
              <a:t>innych</a:t>
            </a:r>
            <a:r>
              <a:rPr lang="lt-LT" sz="2800" dirty="0" smtClean="0"/>
              <a:t> </a:t>
            </a:r>
            <a:r>
              <a:rPr lang="lt-LT" sz="2800" dirty="0" err="1" smtClean="0"/>
              <a:t>autorów</a:t>
            </a:r>
            <a:r>
              <a:rPr lang="lt-LT" sz="2800" dirty="0" smtClean="0"/>
              <a:t>, </a:t>
            </a:r>
            <a:r>
              <a:rPr lang="lt-LT" sz="2800" dirty="0" err="1" smtClean="0"/>
              <a:t>lub</a:t>
            </a:r>
            <a:r>
              <a:rPr lang="lt-LT" sz="2800" dirty="0" smtClean="0"/>
              <a:t> </a:t>
            </a:r>
            <a:r>
              <a:rPr lang="lt-LT" sz="2800" dirty="0" err="1" smtClean="0"/>
              <a:t>uzupełnia</a:t>
            </a:r>
            <a:r>
              <a:rPr lang="lt-LT" sz="2800" dirty="0" smtClean="0"/>
              <a:t> </a:t>
            </a:r>
            <a:r>
              <a:rPr lang="lt-LT" sz="2800" dirty="0" err="1" smtClean="0"/>
              <a:t>treść</a:t>
            </a:r>
            <a:r>
              <a:rPr lang="lt-LT" sz="2800" dirty="0" smtClean="0"/>
              <a:t> </a:t>
            </a:r>
            <a:r>
              <a:rPr lang="lt-LT" sz="2800" dirty="0" err="1" smtClean="0"/>
              <a:t>podań</a:t>
            </a:r>
            <a:r>
              <a:rPr lang="lt-LT" sz="2800" dirty="0" smtClean="0"/>
              <a:t> o </a:t>
            </a:r>
            <a:r>
              <a:rPr lang="lt-LT" sz="2800" dirty="0" err="1" smtClean="0"/>
              <a:t>znane</a:t>
            </a:r>
            <a:r>
              <a:rPr lang="lt-LT" sz="2800" dirty="0" smtClean="0"/>
              <a:t> </a:t>
            </a:r>
            <a:r>
              <a:rPr lang="lt-LT" sz="2800" dirty="0" err="1" smtClean="0"/>
              <a:t>mu</a:t>
            </a:r>
            <a:r>
              <a:rPr lang="lt-LT" sz="2800" dirty="0" smtClean="0"/>
              <a:t> z </a:t>
            </a:r>
            <a:r>
              <a:rPr lang="lt-LT" sz="2800" dirty="0" err="1" smtClean="0"/>
              <a:t>ust</a:t>
            </a:r>
            <a:r>
              <a:rPr lang="lt-LT" sz="2800" dirty="0" smtClean="0"/>
              <a:t> </a:t>
            </a:r>
            <a:r>
              <a:rPr lang="lt-LT" sz="2800" dirty="0" err="1" smtClean="0"/>
              <a:t>ludu</a:t>
            </a:r>
            <a:r>
              <a:rPr lang="lt-LT" sz="2800" dirty="0" smtClean="0"/>
              <a:t> </a:t>
            </a:r>
            <a:r>
              <a:rPr lang="lt-LT" sz="2800" dirty="0" err="1" smtClean="0"/>
              <a:t>przysłowia</a:t>
            </a:r>
            <a:r>
              <a:rPr lang="lt-LT" sz="2800" dirty="0" smtClean="0"/>
              <a:t> </a:t>
            </a:r>
            <a:r>
              <a:rPr lang="lt-LT" sz="2800" dirty="0" err="1" smtClean="0"/>
              <a:t>czy</a:t>
            </a:r>
            <a:r>
              <a:rPr lang="lt-LT" sz="2800" dirty="0" smtClean="0"/>
              <a:t> </a:t>
            </a:r>
            <a:r>
              <a:rPr lang="lt-LT" sz="2800" dirty="0" err="1" smtClean="0"/>
              <a:t>powiedzonka</a:t>
            </a:r>
            <a:r>
              <a:rPr lang="lt-LT" sz="2800" dirty="0" smtClean="0"/>
              <a:t>. </a:t>
            </a:r>
          </a:p>
          <a:p>
            <a:endParaRPr lang="lt-L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lt-LT" sz="2400" b="1" dirty="0">
                <a:effectLst/>
              </a:rPr>
              <a:t>„Podania Żmujdzkie“ M. Dowojny-Sywestrowicza</a:t>
            </a:r>
            <a:endParaRPr lang="lt-LT" sz="2400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457200" y="1678995"/>
            <a:ext cx="8229600" cy="4368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453318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lt-LT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457200" y="2254988"/>
            <a:ext cx="8229600" cy="32163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604448" cy="2333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686330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631</TotalTime>
  <Words>812</Words>
  <Application>Microsoft Office PowerPoint</Application>
  <PresentationFormat>On-screen Show (4:3)</PresentationFormat>
  <Paragraphs>74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Krystyna Rutkowska Centrum Polonistyczne  Uniwersytetu Wilenskiego</vt:lpstr>
      <vt:lpstr>Towarzystwa ludoznawcze działające na Litwie w II poł. XIX – na początku XX w.</vt:lpstr>
      <vt:lpstr>Rosyjskie Towarzystwo Geograficzne </vt:lpstr>
      <vt:lpstr>Wydawnictwa Towarzystwa</vt:lpstr>
      <vt:lpstr>Struktura wydawnictw </vt:lpstr>
      <vt:lpstr>Eduard Volter</vt:lpstr>
      <vt:lpstr>Litewskie Towarzystwo Literackie </vt:lpstr>
      <vt:lpstr>Litewskie Towarzystwo Naukowe – Lietuvių mokslo draugija (LMD)</vt:lpstr>
      <vt:lpstr>Jan Karłowicz jako etnograf i folklorysta </vt:lpstr>
      <vt:lpstr>Slide 10</vt:lpstr>
      <vt:lpstr>     Wisła – narzędziem gromadzenia i interpretacji materiałów z zakresu etnografii i języka     </vt:lpstr>
      <vt:lpstr>Materiały z Litwy </vt:lpstr>
      <vt:lpstr>M. Dowojna-Sylwestrowicz</vt:lpstr>
      <vt:lpstr>  Wypracowana przez Karłowicza metodologia znajduje odgłos w pracach Dowojny  </vt:lpstr>
      <vt:lpstr>Wypracowana przez Karłowicza metodologia znajduje odgłos w pracach Dowojny</vt:lpstr>
      <vt:lpstr>„Podania Żmujdzkie“ M. Dowojny-Sywestrowicza</vt:lpstr>
      <vt:lpstr>Slide 17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Krystyna Rutkowska Centrum Polonistyczne Uniwersytetu Wilenskiego</dc:title>
  <dc:creator>kristina</dc:creator>
  <cp:lastModifiedBy>Krystyna</cp:lastModifiedBy>
  <cp:revision>48</cp:revision>
  <dcterms:created xsi:type="dcterms:W3CDTF">2013-06-12T13:11:43Z</dcterms:created>
  <dcterms:modified xsi:type="dcterms:W3CDTF">2014-01-14T18:29:54Z</dcterms:modified>
</cp:coreProperties>
</file>